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43"/>
  </p:normalViewPr>
  <p:slideViewPr>
    <p:cSldViewPr snapToGrid="0" snapToObjects="1">
      <p:cViewPr varScale="1">
        <p:scale>
          <a:sx n="95" d="100"/>
          <a:sy n="95" d="100"/>
        </p:scale>
        <p:origin x="20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257630-D4AA-4B7C-A98C-9F8EAD3FBC0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EBD736C-5D62-408C-BE38-0E5E8F0C719A}">
      <dgm:prSet/>
      <dgm:spPr/>
      <dgm:t>
        <a:bodyPr/>
        <a:lstStyle/>
        <a:p>
          <a:r>
            <a:rPr lang="en-US" baseline="0"/>
            <a:t>Propósito del taller</a:t>
          </a:r>
          <a:endParaRPr lang="en-US"/>
        </a:p>
      </dgm:t>
    </dgm:pt>
    <dgm:pt modelId="{C768FAFD-18D3-46A2-BED3-8BF63F97AF1F}" type="parTrans" cxnId="{617B82A0-394B-4F1B-A097-4B8481AAB4A9}">
      <dgm:prSet/>
      <dgm:spPr/>
      <dgm:t>
        <a:bodyPr/>
        <a:lstStyle/>
        <a:p>
          <a:endParaRPr lang="en-US"/>
        </a:p>
      </dgm:t>
    </dgm:pt>
    <dgm:pt modelId="{BDFCFD20-493B-489D-A68B-E52A201CDFA3}" type="sibTrans" cxnId="{617B82A0-394B-4F1B-A097-4B8481AAB4A9}">
      <dgm:prSet/>
      <dgm:spPr/>
      <dgm:t>
        <a:bodyPr/>
        <a:lstStyle/>
        <a:p>
          <a:endParaRPr lang="en-US"/>
        </a:p>
      </dgm:t>
    </dgm:pt>
    <dgm:pt modelId="{80260FA1-4206-4930-BB4E-C648054D61F7}">
      <dgm:prSet/>
      <dgm:spPr/>
      <dgm:t>
        <a:bodyPr/>
        <a:lstStyle/>
        <a:p>
          <a:r>
            <a:rPr lang="en-US" baseline="0"/>
            <a:t>Reflexionar juntos sobre los desafíos actuales que enfrenta la doctrina metodista.</a:t>
          </a:r>
          <a:endParaRPr lang="en-US"/>
        </a:p>
      </dgm:t>
    </dgm:pt>
    <dgm:pt modelId="{F9EC063D-CDF8-48C5-A593-E108352F4327}" type="parTrans" cxnId="{64F75494-2E3B-43A5-84AB-BC9FC0F73D98}">
      <dgm:prSet/>
      <dgm:spPr/>
      <dgm:t>
        <a:bodyPr/>
        <a:lstStyle/>
        <a:p>
          <a:endParaRPr lang="en-US"/>
        </a:p>
      </dgm:t>
    </dgm:pt>
    <dgm:pt modelId="{46FE663E-B59F-4530-B088-16978A71F643}" type="sibTrans" cxnId="{64F75494-2E3B-43A5-84AB-BC9FC0F73D98}">
      <dgm:prSet/>
      <dgm:spPr/>
      <dgm:t>
        <a:bodyPr/>
        <a:lstStyle/>
        <a:p>
          <a:endParaRPr lang="en-US"/>
        </a:p>
      </dgm:t>
    </dgm:pt>
    <dgm:pt modelId="{42EDB085-5835-7649-8202-10ABBD44EDCD}" type="pres">
      <dgm:prSet presAssocID="{53257630-D4AA-4B7C-A98C-9F8EAD3FBC0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42C0BBA-666F-E941-8E38-293448C79B79}" type="pres">
      <dgm:prSet presAssocID="{5EBD736C-5D62-408C-BE38-0E5E8F0C719A}" presName="hierRoot1" presStyleCnt="0"/>
      <dgm:spPr/>
    </dgm:pt>
    <dgm:pt modelId="{7EA78ADD-284E-A34F-A9B5-63DE83A373B3}" type="pres">
      <dgm:prSet presAssocID="{5EBD736C-5D62-408C-BE38-0E5E8F0C719A}" presName="composite" presStyleCnt="0"/>
      <dgm:spPr/>
    </dgm:pt>
    <dgm:pt modelId="{E297A46D-856B-EE43-88D3-47F1D9FE1C6E}" type="pres">
      <dgm:prSet presAssocID="{5EBD736C-5D62-408C-BE38-0E5E8F0C719A}" presName="background" presStyleLbl="node0" presStyleIdx="0" presStyleCnt="2"/>
      <dgm:spPr/>
    </dgm:pt>
    <dgm:pt modelId="{7F0DC207-9E31-9B4A-B7E5-6AC163438008}" type="pres">
      <dgm:prSet presAssocID="{5EBD736C-5D62-408C-BE38-0E5E8F0C719A}" presName="text" presStyleLbl="fgAcc0" presStyleIdx="0" presStyleCnt="2">
        <dgm:presLayoutVars>
          <dgm:chPref val="3"/>
        </dgm:presLayoutVars>
      </dgm:prSet>
      <dgm:spPr/>
    </dgm:pt>
    <dgm:pt modelId="{DA4E4F49-2639-2B43-94E3-8EB5F6C7C948}" type="pres">
      <dgm:prSet presAssocID="{5EBD736C-5D62-408C-BE38-0E5E8F0C719A}" presName="hierChild2" presStyleCnt="0"/>
      <dgm:spPr/>
    </dgm:pt>
    <dgm:pt modelId="{F0847AAE-F263-0A41-B243-4F993B716FB9}" type="pres">
      <dgm:prSet presAssocID="{80260FA1-4206-4930-BB4E-C648054D61F7}" presName="hierRoot1" presStyleCnt="0"/>
      <dgm:spPr/>
    </dgm:pt>
    <dgm:pt modelId="{581F4BE7-D298-7944-82E2-F78170BE621A}" type="pres">
      <dgm:prSet presAssocID="{80260FA1-4206-4930-BB4E-C648054D61F7}" presName="composite" presStyleCnt="0"/>
      <dgm:spPr/>
    </dgm:pt>
    <dgm:pt modelId="{94B2E489-B9F9-B648-9BB5-6A7887B00E63}" type="pres">
      <dgm:prSet presAssocID="{80260FA1-4206-4930-BB4E-C648054D61F7}" presName="background" presStyleLbl="node0" presStyleIdx="1" presStyleCnt="2"/>
      <dgm:spPr/>
    </dgm:pt>
    <dgm:pt modelId="{CCF90E15-D2DF-9C48-BAB1-C658322E55B9}" type="pres">
      <dgm:prSet presAssocID="{80260FA1-4206-4930-BB4E-C648054D61F7}" presName="text" presStyleLbl="fgAcc0" presStyleIdx="1" presStyleCnt="2">
        <dgm:presLayoutVars>
          <dgm:chPref val="3"/>
        </dgm:presLayoutVars>
      </dgm:prSet>
      <dgm:spPr/>
    </dgm:pt>
    <dgm:pt modelId="{EBD9310B-7A65-944E-AC5C-DA289D9EC522}" type="pres">
      <dgm:prSet presAssocID="{80260FA1-4206-4930-BB4E-C648054D61F7}" presName="hierChild2" presStyleCnt="0"/>
      <dgm:spPr/>
    </dgm:pt>
  </dgm:ptLst>
  <dgm:cxnLst>
    <dgm:cxn modelId="{15A30015-6DE2-2D49-BD27-24B50F534A5B}" type="presOf" srcId="{5EBD736C-5D62-408C-BE38-0E5E8F0C719A}" destId="{7F0DC207-9E31-9B4A-B7E5-6AC163438008}" srcOrd="0" destOrd="0" presId="urn:microsoft.com/office/officeart/2005/8/layout/hierarchy1"/>
    <dgm:cxn modelId="{0E88CC16-FEF7-B24A-8924-421F9DEF6248}" type="presOf" srcId="{53257630-D4AA-4B7C-A98C-9F8EAD3FBC09}" destId="{42EDB085-5835-7649-8202-10ABBD44EDCD}" srcOrd="0" destOrd="0" presId="urn:microsoft.com/office/officeart/2005/8/layout/hierarchy1"/>
    <dgm:cxn modelId="{D078004A-8955-7B43-B00F-9084B57B3FFD}" type="presOf" srcId="{80260FA1-4206-4930-BB4E-C648054D61F7}" destId="{CCF90E15-D2DF-9C48-BAB1-C658322E55B9}" srcOrd="0" destOrd="0" presId="urn:microsoft.com/office/officeart/2005/8/layout/hierarchy1"/>
    <dgm:cxn modelId="{64F75494-2E3B-43A5-84AB-BC9FC0F73D98}" srcId="{53257630-D4AA-4B7C-A98C-9F8EAD3FBC09}" destId="{80260FA1-4206-4930-BB4E-C648054D61F7}" srcOrd="1" destOrd="0" parTransId="{F9EC063D-CDF8-48C5-A593-E108352F4327}" sibTransId="{46FE663E-B59F-4530-B088-16978A71F643}"/>
    <dgm:cxn modelId="{617B82A0-394B-4F1B-A097-4B8481AAB4A9}" srcId="{53257630-D4AA-4B7C-A98C-9F8EAD3FBC09}" destId="{5EBD736C-5D62-408C-BE38-0E5E8F0C719A}" srcOrd="0" destOrd="0" parTransId="{C768FAFD-18D3-46A2-BED3-8BF63F97AF1F}" sibTransId="{BDFCFD20-493B-489D-A68B-E52A201CDFA3}"/>
    <dgm:cxn modelId="{E4323D61-AFE7-8448-AD81-F24849C498D8}" type="presParOf" srcId="{42EDB085-5835-7649-8202-10ABBD44EDCD}" destId="{542C0BBA-666F-E941-8E38-293448C79B79}" srcOrd="0" destOrd="0" presId="urn:microsoft.com/office/officeart/2005/8/layout/hierarchy1"/>
    <dgm:cxn modelId="{44CFEC72-6CED-E044-A62E-7FC3E61E03BC}" type="presParOf" srcId="{542C0BBA-666F-E941-8E38-293448C79B79}" destId="{7EA78ADD-284E-A34F-A9B5-63DE83A373B3}" srcOrd="0" destOrd="0" presId="urn:microsoft.com/office/officeart/2005/8/layout/hierarchy1"/>
    <dgm:cxn modelId="{FC703972-C622-6D4E-AC9D-74022F6BC66A}" type="presParOf" srcId="{7EA78ADD-284E-A34F-A9B5-63DE83A373B3}" destId="{E297A46D-856B-EE43-88D3-47F1D9FE1C6E}" srcOrd="0" destOrd="0" presId="urn:microsoft.com/office/officeart/2005/8/layout/hierarchy1"/>
    <dgm:cxn modelId="{C9F2F9A3-790B-0841-BA68-21F9A6319F85}" type="presParOf" srcId="{7EA78ADD-284E-A34F-A9B5-63DE83A373B3}" destId="{7F0DC207-9E31-9B4A-B7E5-6AC163438008}" srcOrd="1" destOrd="0" presId="urn:microsoft.com/office/officeart/2005/8/layout/hierarchy1"/>
    <dgm:cxn modelId="{B8724088-D388-F949-8209-3889FC5A68A7}" type="presParOf" srcId="{542C0BBA-666F-E941-8E38-293448C79B79}" destId="{DA4E4F49-2639-2B43-94E3-8EB5F6C7C948}" srcOrd="1" destOrd="0" presId="urn:microsoft.com/office/officeart/2005/8/layout/hierarchy1"/>
    <dgm:cxn modelId="{FEC75878-FEFD-E34E-A2C1-6DF9FF011577}" type="presParOf" srcId="{42EDB085-5835-7649-8202-10ABBD44EDCD}" destId="{F0847AAE-F263-0A41-B243-4F993B716FB9}" srcOrd="1" destOrd="0" presId="urn:microsoft.com/office/officeart/2005/8/layout/hierarchy1"/>
    <dgm:cxn modelId="{DEC3635F-1A31-B44B-A0B2-99FEA5BC75DA}" type="presParOf" srcId="{F0847AAE-F263-0A41-B243-4F993B716FB9}" destId="{581F4BE7-D298-7944-82E2-F78170BE621A}" srcOrd="0" destOrd="0" presId="urn:microsoft.com/office/officeart/2005/8/layout/hierarchy1"/>
    <dgm:cxn modelId="{E0862040-1714-B343-A6C7-35C967183929}" type="presParOf" srcId="{581F4BE7-D298-7944-82E2-F78170BE621A}" destId="{94B2E489-B9F9-B648-9BB5-6A7887B00E63}" srcOrd="0" destOrd="0" presId="urn:microsoft.com/office/officeart/2005/8/layout/hierarchy1"/>
    <dgm:cxn modelId="{5588C93B-12F7-2D41-A2F3-30996FF86E70}" type="presParOf" srcId="{581F4BE7-D298-7944-82E2-F78170BE621A}" destId="{CCF90E15-D2DF-9C48-BAB1-C658322E55B9}" srcOrd="1" destOrd="0" presId="urn:microsoft.com/office/officeart/2005/8/layout/hierarchy1"/>
    <dgm:cxn modelId="{DB19E912-E2EC-4440-88C0-2B9227615998}" type="presParOf" srcId="{F0847AAE-F263-0A41-B243-4F993B716FB9}" destId="{EBD9310B-7A65-944E-AC5C-DA289D9EC52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290CD6-F3CA-4F44-BD43-12BE2EEC552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3DE0AAB-8248-4FBE-AD20-7E1845669EDA}">
      <dgm:prSet/>
      <dgm:spPr/>
      <dgm:t>
        <a:bodyPr/>
        <a:lstStyle/>
        <a:p>
          <a:r>
            <a:rPr lang="en-US" baseline="0"/>
            <a:t>Individualismo</a:t>
          </a:r>
          <a:endParaRPr lang="en-US"/>
        </a:p>
      </dgm:t>
    </dgm:pt>
    <dgm:pt modelId="{441A5B65-9C1B-4B5F-AA40-3755C23CCC77}" type="parTrans" cxnId="{24F1A275-D028-4F23-A273-72BDCFC38EFC}">
      <dgm:prSet/>
      <dgm:spPr/>
      <dgm:t>
        <a:bodyPr/>
        <a:lstStyle/>
        <a:p>
          <a:endParaRPr lang="en-US"/>
        </a:p>
      </dgm:t>
    </dgm:pt>
    <dgm:pt modelId="{A2612D19-04CE-4D29-9500-78A03A7182B4}" type="sibTrans" cxnId="{24F1A275-D028-4F23-A273-72BDCFC38EFC}">
      <dgm:prSet/>
      <dgm:spPr/>
      <dgm:t>
        <a:bodyPr/>
        <a:lstStyle/>
        <a:p>
          <a:endParaRPr lang="en-US"/>
        </a:p>
      </dgm:t>
    </dgm:pt>
    <dgm:pt modelId="{AF878F11-2F28-400B-8842-B66C54F7A34E}">
      <dgm:prSet/>
      <dgm:spPr/>
      <dgm:t>
        <a:bodyPr/>
        <a:lstStyle/>
        <a:p>
          <a:r>
            <a:rPr lang="en-US" baseline="0"/>
            <a:t>Consumismo</a:t>
          </a:r>
          <a:endParaRPr lang="en-US"/>
        </a:p>
      </dgm:t>
    </dgm:pt>
    <dgm:pt modelId="{32EBB279-8521-4811-ABDE-FE1F956625E8}" type="parTrans" cxnId="{2939DCE0-9D7A-43C4-8622-A0ED5CD27D05}">
      <dgm:prSet/>
      <dgm:spPr/>
      <dgm:t>
        <a:bodyPr/>
        <a:lstStyle/>
        <a:p>
          <a:endParaRPr lang="en-US"/>
        </a:p>
      </dgm:t>
    </dgm:pt>
    <dgm:pt modelId="{3ABDF2C7-E46F-451A-8FE1-14607AE60DE5}" type="sibTrans" cxnId="{2939DCE0-9D7A-43C4-8622-A0ED5CD27D05}">
      <dgm:prSet/>
      <dgm:spPr/>
      <dgm:t>
        <a:bodyPr/>
        <a:lstStyle/>
        <a:p>
          <a:endParaRPr lang="en-US"/>
        </a:p>
      </dgm:t>
    </dgm:pt>
    <dgm:pt modelId="{800FE7D1-6325-4BDC-BCC0-49AE60C95D21}">
      <dgm:prSet/>
      <dgm:spPr/>
      <dgm:t>
        <a:bodyPr/>
        <a:lstStyle/>
        <a:p>
          <a:r>
            <a:rPr lang="en-US" baseline="0"/>
            <a:t>Polarización social</a:t>
          </a:r>
          <a:endParaRPr lang="en-US"/>
        </a:p>
      </dgm:t>
    </dgm:pt>
    <dgm:pt modelId="{6C24A5EF-F9BC-4F03-95FF-AB92BED134DE}" type="parTrans" cxnId="{FC3D0D6E-8C38-45EF-B670-3C8D52C7A817}">
      <dgm:prSet/>
      <dgm:spPr/>
      <dgm:t>
        <a:bodyPr/>
        <a:lstStyle/>
        <a:p>
          <a:endParaRPr lang="en-US"/>
        </a:p>
      </dgm:t>
    </dgm:pt>
    <dgm:pt modelId="{9B85ACB0-317B-438D-989C-A5BB973A3B74}" type="sibTrans" cxnId="{FC3D0D6E-8C38-45EF-B670-3C8D52C7A817}">
      <dgm:prSet/>
      <dgm:spPr/>
      <dgm:t>
        <a:bodyPr/>
        <a:lstStyle/>
        <a:p>
          <a:endParaRPr lang="en-US"/>
        </a:p>
      </dgm:t>
    </dgm:pt>
    <dgm:pt modelId="{C0706F57-750E-4540-BDF3-28CDD666A4D4}">
      <dgm:prSet/>
      <dgm:spPr/>
      <dgm:t>
        <a:bodyPr/>
        <a:lstStyle/>
        <a:p>
          <a:r>
            <a:rPr lang="en-US" baseline="0"/>
            <a:t>Redes sociales</a:t>
          </a:r>
          <a:endParaRPr lang="en-US"/>
        </a:p>
      </dgm:t>
    </dgm:pt>
    <dgm:pt modelId="{520991B7-06BD-47D9-AF0E-BCD36FF78A8C}" type="parTrans" cxnId="{DB7E6943-285F-44B1-94AC-5E233891502F}">
      <dgm:prSet/>
      <dgm:spPr/>
      <dgm:t>
        <a:bodyPr/>
        <a:lstStyle/>
        <a:p>
          <a:endParaRPr lang="en-US"/>
        </a:p>
      </dgm:t>
    </dgm:pt>
    <dgm:pt modelId="{D444EBCE-619E-43EC-8FFB-20B84B565C2A}" type="sibTrans" cxnId="{DB7E6943-285F-44B1-94AC-5E233891502F}">
      <dgm:prSet/>
      <dgm:spPr/>
      <dgm:t>
        <a:bodyPr/>
        <a:lstStyle/>
        <a:p>
          <a:endParaRPr lang="en-US"/>
        </a:p>
      </dgm:t>
    </dgm:pt>
    <dgm:pt modelId="{D4E3C291-EF7A-4C56-A865-F9EE79A5D49C}">
      <dgm:prSet/>
      <dgm:spPr/>
      <dgm:t>
        <a:bodyPr/>
        <a:lstStyle/>
        <a:p>
          <a:r>
            <a:rPr lang="en-US" baseline="0"/>
            <a:t>Secularización</a:t>
          </a:r>
          <a:endParaRPr lang="en-US"/>
        </a:p>
      </dgm:t>
    </dgm:pt>
    <dgm:pt modelId="{74B598D4-D9D4-4F41-9B6D-B5782C3A6E60}" type="parTrans" cxnId="{B620D0C0-8FB7-45F5-B947-753CA0074F1A}">
      <dgm:prSet/>
      <dgm:spPr/>
      <dgm:t>
        <a:bodyPr/>
        <a:lstStyle/>
        <a:p>
          <a:endParaRPr lang="en-US"/>
        </a:p>
      </dgm:t>
    </dgm:pt>
    <dgm:pt modelId="{83E51036-9100-4372-9A22-1FE2920B2638}" type="sibTrans" cxnId="{B620D0C0-8FB7-45F5-B947-753CA0074F1A}">
      <dgm:prSet/>
      <dgm:spPr/>
      <dgm:t>
        <a:bodyPr/>
        <a:lstStyle/>
        <a:p>
          <a:endParaRPr lang="en-US"/>
        </a:p>
      </dgm:t>
    </dgm:pt>
    <dgm:pt modelId="{2051F481-9D12-6248-BFE4-2949641E8BAE}" type="pres">
      <dgm:prSet presAssocID="{10290CD6-F3CA-4F44-BD43-12BE2EEC5527}" presName="linear" presStyleCnt="0">
        <dgm:presLayoutVars>
          <dgm:animLvl val="lvl"/>
          <dgm:resizeHandles val="exact"/>
        </dgm:presLayoutVars>
      </dgm:prSet>
      <dgm:spPr/>
    </dgm:pt>
    <dgm:pt modelId="{749611C0-8F1E-AC4C-892A-4BF321082CCB}" type="pres">
      <dgm:prSet presAssocID="{C3DE0AAB-8248-4FBE-AD20-7E1845669ED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EB96BED-FB06-9943-B431-634A8959A420}" type="pres">
      <dgm:prSet presAssocID="{A2612D19-04CE-4D29-9500-78A03A7182B4}" presName="spacer" presStyleCnt="0"/>
      <dgm:spPr/>
    </dgm:pt>
    <dgm:pt modelId="{D211869C-75AC-FB45-A83B-C74DF93DFB7E}" type="pres">
      <dgm:prSet presAssocID="{AF878F11-2F28-400B-8842-B66C54F7A34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26D785D-035C-2345-8409-C1021850452C}" type="pres">
      <dgm:prSet presAssocID="{3ABDF2C7-E46F-451A-8FE1-14607AE60DE5}" presName="spacer" presStyleCnt="0"/>
      <dgm:spPr/>
    </dgm:pt>
    <dgm:pt modelId="{F2D32747-835F-F940-85AA-518E16764E97}" type="pres">
      <dgm:prSet presAssocID="{800FE7D1-6325-4BDC-BCC0-49AE60C95D2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7E9AF5E-0A14-6B42-897D-DDADB58146E3}" type="pres">
      <dgm:prSet presAssocID="{9B85ACB0-317B-438D-989C-A5BB973A3B74}" presName="spacer" presStyleCnt="0"/>
      <dgm:spPr/>
    </dgm:pt>
    <dgm:pt modelId="{D17EA1A5-DBDF-DD4A-9E16-3535B7CBA09D}" type="pres">
      <dgm:prSet presAssocID="{C0706F57-750E-4540-BDF3-28CDD666A4D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BA928E2-364E-2B49-A9A6-839054B5C07A}" type="pres">
      <dgm:prSet presAssocID="{D444EBCE-619E-43EC-8FFB-20B84B565C2A}" presName="spacer" presStyleCnt="0"/>
      <dgm:spPr/>
    </dgm:pt>
    <dgm:pt modelId="{FF2943ED-7B10-544A-B978-EBD128B09631}" type="pres">
      <dgm:prSet presAssocID="{D4E3C291-EF7A-4C56-A865-F9EE79A5D49C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8A24A1C-E92B-354F-8B8C-3A0C1268FBEF}" type="presOf" srcId="{C0706F57-750E-4540-BDF3-28CDD666A4D4}" destId="{D17EA1A5-DBDF-DD4A-9E16-3535B7CBA09D}" srcOrd="0" destOrd="0" presId="urn:microsoft.com/office/officeart/2005/8/layout/vList2"/>
    <dgm:cxn modelId="{294BA43C-7D4E-7C45-91A4-4BF832A6BB2B}" type="presOf" srcId="{D4E3C291-EF7A-4C56-A865-F9EE79A5D49C}" destId="{FF2943ED-7B10-544A-B978-EBD128B09631}" srcOrd="0" destOrd="0" presId="urn:microsoft.com/office/officeart/2005/8/layout/vList2"/>
    <dgm:cxn modelId="{468DA53D-7A58-4842-897E-F0428A11FED0}" type="presOf" srcId="{800FE7D1-6325-4BDC-BCC0-49AE60C95D21}" destId="{F2D32747-835F-F940-85AA-518E16764E97}" srcOrd="0" destOrd="0" presId="urn:microsoft.com/office/officeart/2005/8/layout/vList2"/>
    <dgm:cxn modelId="{DB7E6943-285F-44B1-94AC-5E233891502F}" srcId="{10290CD6-F3CA-4F44-BD43-12BE2EEC5527}" destId="{C0706F57-750E-4540-BDF3-28CDD666A4D4}" srcOrd="3" destOrd="0" parTransId="{520991B7-06BD-47D9-AF0E-BCD36FF78A8C}" sibTransId="{D444EBCE-619E-43EC-8FFB-20B84B565C2A}"/>
    <dgm:cxn modelId="{435C386C-0413-EF42-9E2E-2CA8C8002320}" type="presOf" srcId="{C3DE0AAB-8248-4FBE-AD20-7E1845669EDA}" destId="{749611C0-8F1E-AC4C-892A-4BF321082CCB}" srcOrd="0" destOrd="0" presId="urn:microsoft.com/office/officeart/2005/8/layout/vList2"/>
    <dgm:cxn modelId="{FC3D0D6E-8C38-45EF-B670-3C8D52C7A817}" srcId="{10290CD6-F3CA-4F44-BD43-12BE2EEC5527}" destId="{800FE7D1-6325-4BDC-BCC0-49AE60C95D21}" srcOrd="2" destOrd="0" parTransId="{6C24A5EF-F9BC-4F03-95FF-AB92BED134DE}" sibTransId="{9B85ACB0-317B-438D-989C-A5BB973A3B74}"/>
    <dgm:cxn modelId="{36C0F572-B997-C748-B41F-780DAFC66D19}" type="presOf" srcId="{AF878F11-2F28-400B-8842-B66C54F7A34E}" destId="{D211869C-75AC-FB45-A83B-C74DF93DFB7E}" srcOrd="0" destOrd="0" presId="urn:microsoft.com/office/officeart/2005/8/layout/vList2"/>
    <dgm:cxn modelId="{24F1A275-D028-4F23-A273-72BDCFC38EFC}" srcId="{10290CD6-F3CA-4F44-BD43-12BE2EEC5527}" destId="{C3DE0AAB-8248-4FBE-AD20-7E1845669EDA}" srcOrd="0" destOrd="0" parTransId="{441A5B65-9C1B-4B5F-AA40-3755C23CCC77}" sibTransId="{A2612D19-04CE-4D29-9500-78A03A7182B4}"/>
    <dgm:cxn modelId="{B620D0C0-8FB7-45F5-B947-753CA0074F1A}" srcId="{10290CD6-F3CA-4F44-BD43-12BE2EEC5527}" destId="{D4E3C291-EF7A-4C56-A865-F9EE79A5D49C}" srcOrd="4" destOrd="0" parTransId="{74B598D4-D9D4-4F41-9B6D-B5782C3A6E60}" sibTransId="{83E51036-9100-4372-9A22-1FE2920B2638}"/>
    <dgm:cxn modelId="{2939DCE0-9D7A-43C4-8622-A0ED5CD27D05}" srcId="{10290CD6-F3CA-4F44-BD43-12BE2EEC5527}" destId="{AF878F11-2F28-400B-8842-B66C54F7A34E}" srcOrd="1" destOrd="0" parTransId="{32EBB279-8521-4811-ABDE-FE1F956625E8}" sibTransId="{3ABDF2C7-E46F-451A-8FE1-14607AE60DE5}"/>
    <dgm:cxn modelId="{437FAEFB-7FD0-6E46-A449-320E9E603110}" type="presOf" srcId="{10290CD6-F3CA-4F44-BD43-12BE2EEC5527}" destId="{2051F481-9D12-6248-BFE4-2949641E8BAE}" srcOrd="0" destOrd="0" presId="urn:microsoft.com/office/officeart/2005/8/layout/vList2"/>
    <dgm:cxn modelId="{2CF7533B-6446-B349-95E9-35118CD77E6E}" type="presParOf" srcId="{2051F481-9D12-6248-BFE4-2949641E8BAE}" destId="{749611C0-8F1E-AC4C-892A-4BF321082CCB}" srcOrd="0" destOrd="0" presId="urn:microsoft.com/office/officeart/2005/8/layout/vList2"/>
    <dgm:cxn modelId="{DFD5DA4F-01AE-0047-A955-2A4B8C15CD24}" type="presParOf" srcId="{2051F481-9D12-6248-BFE4-2949641E8BAE}" destId="{2EB96BED-FB06-9943-B431-634A8959A420}" srcOrd="1" destOrd="0" presId="urn:microsoft.com/office/officeart/2005/8/layout/vList2"/>
    <dgm:cxn modelId="{79A51600-D195-1740-AEF6-B8513D1D6961}" type="presParOf" srcId="{2051F481-9D12-6248-BFE4-2949641E8BAE}" destId="{D211869C-75AC-FB45-A83B-C74DF93DFB7E}" srcOrd="2" destOrd="0" presId="urn:microsoft.com/office/officeart/2005/8/layout/vList2"/>
    <dgm:cxn modelId="{E28B5E43-F291-2349-BE7F-47A55A570E19}" type="presParOf" srcId="{2051F481-9D12-6248-BFE4-2949641E8BAE}" destId="{426D785D-035C-2345-8409-C1021850452C}" srcOrd="3" destOrd="0" presId="urn:microsoft.com/office/officeart/2005/8/layout/vList2"/>
    <dgm:cxn modelId="{DDD5F2DB-1213-364D-A812-7EA5F98A5879}" type="presParOf" srcId="{2051F481-9D12-6248-BFE4-2949641E8BAE}" destId="{F2D32747-835F-F940-85AA-518E16764E97}" srcOrd="4" destOrd="0" presId="urn:microsoft.com/office/officeart/2005/8/layout/vList2"/>
    <dgm:cxn modelId="{0DB63974-F0E9-BF46-8686-98E1AC8E1609}" type="presParOf" srcId="{2051F481-9D12-6248-BFE4-2949641E8BAE}" destId="{C7E9AF5E-0A14-6B42-897D-DDADB58146E3}" srcOrd="5" destOrd="0" presId="urn:microsoft.com/office/officeart/2005/8/layout/vList2"/>
    <dgm:cxn modelId="{9244BC76-3E70-5C4D-9B8E-9570631595B7}" type="presParOf" srcId="{2051F481-9D12-6248-BFE4-2949641E8BAE}" destId="{D17EA1A5-DBDF-DD4A-9E16-3535B7CBA09D}" srcOrd="6" destOrd="0" presId="urn:microsoft.com/office/officeart/2005/8/layout/vList2"/>
    <dgm:cxn modelId="{5D063AC3-9970-9045-BBE2-CEDB28BB6CA9}" type="presParOf" srcId="{2051F481-9D12-6248-BFE4-2949641E8BAE}" destId="{FBA928E2-364E-2B49-A9A6-839054B5C07A}" srcOrd="7" destOrd="0" presId="urn:microsoft.com/office/officeart/2005/8/layout/vList2"/>
    <dgm:cxn modelId="{D88D8DD6-37B2-634E-AF0C-E3A9F084C49E}" type="presParOf" srcId="{2051F481-9D12-6248-BFE4-2949641E8BAE}" destId="{FF2943ED-7B10-544A-B978-EBD128B0963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6E7299-4938-41C4-B8E5-C62E39D8AEE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BD50B87F-5584-419A-8304-99B2D92BCA44}">
      <dgm:prSet/>
      <dgm:spPr/>
      <dgm:t>
        <a:bodyPr/>
        <a:lstStyle/>
        <a:p>
          <a:r>
            <a:rPr lang="en-US" baseline="0"/>
            <a:t>No solamente: ¿Qué crees?</a:t>
          </a:r>
          <a:endParaRPr lang="en-US"/>
        </a:p>
      </dgm:t>
    </dgm:pt>
    <dgm:pt modelId="{46ABCDFC-866D-45C3-A547-E135876DE335}" type="parTrans" cxnId="{05F45676-D28C-4FA4-BE25-EF929803A6AB}">
      <dgm:prSet/>
      <dgm:spPr/>
      <dgm:t>
        <a:bodyPr/>
        <a:lstStyle/>
        <a:p>
          <a:endParaRPr lang="en-US"/>
        </a:p>
      </dgm:t>
    </dgm:pt>
    <dgm:pt modelId="{5DCDA674-04CA-462D-BA94-E07ABDAC9645}" type="sibTrans" cxnId="{05F45676-D28C-4FA4-BE25-EF929803A6AB}">
      <dgm:prSet/>
      <dgm:spPr/>
      <dgm:t>
        <a:bodyPr/>
        <a:lstStyle/>
        <a:p>
          <a:endParaRPr lang="en-US"/>
        </a:p>
      </dgm:t>
    </dgm:pt>
    <dgm:pt modelId="{0BF7FF2B-C999-4739-8892-F5917651370B}">
      <dgm:prSet/>
      <dgm:spPr/>
      <dgm:t>
        <a:bodyPr/>
        <a:lstStyle/>
        <a:p>
          <a:r>
            <a:rPr lang="en-US" baseline="0"/>
            <a:t>Sino también: ¿Cómo estás viviendo lo que crees?</a:t>
          </a:r>
          <a:endParaRPr lang="en-US"/>
        </a:p>
      </dgm:t>
    </dgm:pt>
    <dgm:pt modelId="{D6F79276-BBA5-465D-B8CB-DFDE5D961923}" type="parTrans" cxnId="{C209FFC7-8D0A-48C1-B849-2667EE21E6C1}">
      <dgm:prSet/>
      <dgm:spPr/>
      <dgm:t>
        <a:bodyPr/>
        <a:lstStyle/>
        <a:p>
          <a:endParaRPr lang="en-US"/>
        </a:p>
      </dgm:t>
    </dgm:pt>
    <dgm:pt modelId="{9F4DBA84-2AA7-4584-B01B-A304E6B727ED}" type="sibTrans" cxnId="{C209FFC7-8D0A-48C1-B849-2667EE21E6C1}">
      <dgm:prSet/>
      <dgm:spPr/>
      <dgm:t>
        <a:bodyPr/>
        <a:lstStyle/>
        <a:p>
          <a:endParaRPr lang="en-US"/>
        </a:p>
      </dgm:t>
    </dgm:pt>
    <dgm:pt modelId="{2AD797D8-7AF9-4310-9F21-7440FD0768F6}" type="pres">
      <dgm:prSet presAssocID="{0C6E7299-4938-41C4-B8E5-C62E39D8AEE2}" presName="root" presStyleCnt="0">
        <dgm:presLayoutVars>
          <dgm:dir/>
          <dgm:resizeHandles val="exact"/>
        </dgm:presLayoutVars>
      </dgm:prSet>
      <dgm:spPr/>
    </dgm:pt>
    <dgm:pt modelId="{7B92C98C-B8C6-40AD-8DA3-9EC35CF66FF3}" type="pres">
      <dgm:prSet presAssocID="{BD50B87F-5584-419A-8304-99B2D92BCA44}" presName="compNode" presStyleCnt="0"/>
      <dgm:spPr/>
    </dgm:pt>
    <dgm:pt modelId="{E2227C4A-BF78-4C01-BC78-119313B7EA37}" type="pres">
      <dgm:prSet presAssocID="{BD50B87F-5584-419A-8304-99B2D92BCA44}" presName="bgRect" presStyleLbl="bgShp" presStyleIdx="0" presStyleCnt="2"/>
      <dgm:spPr/>
    </dgm:pt>
    <dgm:pt modelId="{DB241667-6C23-4EDD-A555-BD4B66A72137}" type="pres">
      <dgm:prSet presAssocID="{BD50B87F-5584-419A-8304-99B2D92BCA44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 Sign"/>
        </a:ext>
      </dgm:extLst>
    </dgm:pt>
    <dgm:pt modelId="{21FC555E-8A68-433E-BF92-628ACC343901}" type="pres">
      <dgm:prSet presAssocID="{BD50B87F-5584-419A-8304-99B2D92BCA44}" presName="spaceRect" presStyleCnt="0"/>
      <dgm:spPr/>
    </dgm:pt>
    <dgm:pt modelId="{F378C092-8E31-43DE-B22A-79E319E6EEB6}" type="pres">
      <dgm:prSet presAssocID="{BD50B87F-5584-419A-8304-99B2D92BCA44}" presName="parTx" presStyleLbl="revTx" presStyleIdx="0" presStyleCnt="2">
        <dgm:presLayoutVars>
          <dgm:chMax val="0"/>
          <dgm:chPref val="0"/>
        </dgm:presLayoutVars>
      </dgm:prSet>
      <dgm:spPr/>
    </dgm:pt>
    <dgm:pt modelId="{31596838-7000-48BD-8450-DC670AECC731}" type="pres">
      <dgm:prSet presAssocID="{5DCDA674-04CA-462D-BA94-E07ABDAC9645}" presName="sibTrans" presStyleCnt="0"/>
      <dgm:spPr/>
    </dgm:pt>
    <dgm:pt modelId="{F48C4435-3F55-4096-A4B3-93241DF5C9B1}" type="pres">
      <dgm:prSet presAssocID="{0BF7FF2B-C999-4739-8892-F5917651370B}" presName="compNode" presStyleCnt="0"/>
      <dgm:spPr/>
    </dgm:pt>
    <dgm:pt modelId="{037D51DF-CBF4-4B4F-871C-277F641946AF}" type="pres">
      <dgm:prSet presAssocID="{0BF7FF2B-C999-4739-8892-F5917651370B}" presName="bgRect" presStyleLbl="bgShp" presStyleIdx="1" presStyleCnt="2"/>
      <dgm:spPr/>
    </dgm:pt>
    <dgm:pt modelId="{C4DE38E7-8072-445B-BBA6-9FFAC5F15B2F}" type="pres">
      <dgm:prSet presAssocID="{0BF7FF2B-C999-4739-8892-F5917651370B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hi"/>
        </a:ext>
      </dgm:extLst>
    </dgm:pt>
    <dgm:pt modelId="{2F3A056C-AC2E-4A6B-8960-C5F8BDC24E82}" type="pres">
      <dgm:prSet presAssocID="{0BF7FF2B-C999-4739-8892-F5917651370B}" presName="spaceRect" presStyleCnt="0"/>
      <dgm:spPr/>
    </dgm:pt>
    <dgm:pt modelId="{EB7F8EF3-26CD-495B-AE91-DBEC1CDAEF3A}" type="pres">
      <dgm:prSet presAssocID="{0BF7FF2B-C999-4739-8892-F5917651370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CB3A216-64CA-4775-BAF8-39E6BB9AF1AD}" type="presOf" srcId="{0BF7FF2B-C999-4739-8892-F5917651370B}" destId="{EB7F8EF3-26CD-495B-AE91-DBEC1CDAEF3A}" srcOrd="0" destOrd="0" presId="urn:microsoft.com/office/officeart/2018/2/layout/IconVerticalSolidList"/>
    <dgm:cxn modelId="{0199F26E-13C4-48D7-B44C-07B724ED4171}" type="presOf" srcId="{BD50B87F-5584-419A-8304-99B2D92BCA44}" destId="{F378C092-8E31-43DE-B22A-79E319E6EEB6}" srcOrd="0" destOrd="0" presId="urn:microsoft.com/office/officeart/2018/2/layout/IconVerticalSolidList"/>
    <dgm:cxn modelId="{05F45676-D28C-4FA4-BE25-EF929803A6AB}" srcId="{0C6E7299-4938-41C4-B8E5-C62E39D8AEE2}" destId="{BD50B87F-5584-419A-8304-99B2D92BCA44}" srcOrd="0" destOrd="0" parTransId="{46ABCDFC-866D-45C3-A547-E135876DE335}" sibTransId="{5DCDA674-04CA-462D-BA94-E07ABDAC9645}"/>
    <dgm:cxn modelId="{680DD6B8-145B-435D-9B70-781506015D83}" type="presOf" srcId="{0C6E7299-4938-41C4-B8E5-C62E39D8AEE2}" destId="{2AD797D8-7AF9-4310-9F21-7440FD0768F6}" srcOrd="0" destOrd="0" presId="urn:microsoft.com/office/officeart/2018/2/layout/IconVerticalSolidList"/>
    <dgm:cxn modelId="{C209FFC7-8D0A-48C1-B849-2667EE21E6C1}" srcId="{0C6E7299-4938-41C4-B8E5-C62E39D8AEE2}" destId="{0BF7FF2B-C999-4739-8892-F5917651370B}" srcOrd="1" destOrd="0" parTransId="{D6F79276-BBA5-465D-B8CB-DFDE5D961923}" sibTransId="{9F4DBA84-2AA7-4584-B01B-A304E6B727ED}"/>
    <dgm:cxn modelId="{28B13ED0-8935-49A7-B112-47ACA88B1B5B}" type="presParOf" srcId="{2AD797D8-7AF9-4310-9F21-7440FD0768F6}" destId="{7B92C98C-B8C6-40AD-8DA3-9EC35CF66FF3}" srcOrd="0" destOrd="0" presId="urn:microsoft.com/office/officeart/2018/2/layout/IconVerticalSolidList"/>
    <dgm:cxn modelId="{DD7CF6D8-4AD2-4E88-9958-7E73C37098E5}" type="presParOf" srcId="{7B92C98C-B8C6-40AD-8DA3-9EC35CF66FF3}" destId="{E2227C4A-BF78-4C01-BC78-119313B7EA37}" srcOrd="0" destOrd="0" presId="urn:microsoft.com/office/officeart/2018/2/layout/IconVerticalSolidList"/>
    <dgm:cxn modelId="{9B03FC04-7668-4B08-9C75-58D7643EB613}" type="presParOf" srcId="{7B92C98C-B8C6-40AD-8DA3-9EC35CF66FF3}" destId="{DB241667-6C23-4EDD-A555-BD4B66A72137}" srcOrd="1" destOrd="0" presId="urn:microsoft.com/office/officeart/2018/2/layout/IconVerticalSolidList"/>
    <dgm:cxn modelId="{9ED0E2A3-0AD9-4171-848D-2BE5823D270E}" type="presParOf" srcId="{7B92C98C-B8C6-40AD-8DA3-9EC35CF66FF3}" destId="{21FC555E-8A68-433E-BF92-628ACC343901}" srcOrd="2" destOrd="0" presId="urn:microsoft.com/office/officeart/2018/2/layout/IconVerticalSolidList"/>
    <dgm:cxn modelId="{150278AA-AEF4-4890-83E6-86CC61476A5B}" type="presParOf" srcId="{7B92C98C-B8C6-40AD-8DA3-9EC35CF66FF3}" destId="{F378C092-8E31-43DE-B22A-79E319E6EEB6}" srcOrd="3" destOrd="0" presId="urn:microsoft.com/office/officeart/2018/2/layout/IconVerticalSolidList"/>
    <dgm:cxn modelId="{CFF1D629-F933-47D5-8D5C-1C96EC9FBE46}" type="presParOf" srcId="{2AD797D8-7AF9-4310-9F21-7440FD0768F6}" destId="{31596838-7000-48BD-8450-DC670AECC731}" srcOrd="1" destOrd="0" presId="urn:microsoft.com/office/officeart/2018/2/layout/IconVerticalSolidList"/>
    <dgm:cxn modelId="{36636279-B84E-4D1A-A19B-78DA26BD1867}" type="presParOf" srcId="{2AD797D8-7AF9-4310-9F21-7440FD0768F6}" destId="{F48C4435-3F55-4096-A4B3-93241DF5C9B1}" srcOrd="2" destOrd="0" presId="urn:microsoft.com/office/officeart/2018/2/layout/IconVerticalSolidList"/>
    <dgm:cxn modelId="{67E86A2C-7D69-4B79-951C-67E703A80462}" type="presParOf" srcId="{F48C4435-3F55-4096-A4B3-93241DF5C9B1}" destId="{037D51DF-CBF4-4B4F-871C-277F641946AF}" srcOrd="0" destOrd="0" presId="urn:microsoft.com/office/officeart/2018/2/layout/IconVerticalSolidList"/>
    <dgm:cxn modelId="{1F2C8CA9-2246-4769-B685-02AE67DE05F2}" type="presParOf" srcId="{F48C4435-3F55-4096-A4B3-93241DF5C9B1}" destId="{C4DE38E7-8072-445B-BBA6-9FFAC5F15B2F}" srcOrd="1" destOrd="0" presId="urn:microsoft.com/office/officeart/2018/2/layout/IconVerticalSolidList"/>
    <dgm:cxn modelId="{BA140148-9300-43E9-BBF2-6D75080B38CB}" type="presParOf" srcId="{F48C4435-3F55-4096-A4B3-93241DF5C9B1}" destId="{2F3A056C-AC2E-4A6B-8960-C5F8BDC24E82}" srcOrd="2" destOrd="0" presId="urn:microsoft.com/office/officeart/2018/2/layout/IconVerticalSolidList"/>
    <dgm:cxn modelId="{4171EA01-0C41-4B6B-99C2-95A208DB1074}" type="presParOf" srcId="{F48C4435-3F55-4096-A4B3-93241DF5C9B1}" destId="{EB7F8EF3-26CD-495B-AE91-DBEC1CDAEF3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7A46D-856B-EE43-88D3-47F1D9FE1C6E}">
      <dsp:nvSpPr>
        <dsp:cNvPr id="0" name=""/>
        <dsp:cNvSpPr/>
      </dsp:nvSpPr>
      <dsp:spPr>
        <a:xfrm>
          <a:off x="879" y="648264"/>
          <a:ext cx="3085346" cy="1959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DC207-9E31-9B4A-B7E5-6AC163438008}">
      <dsp:nvSpPr>
        <dsp:cNvPr id="0" name=""/>
        <dsp:cNvSpPr/>
      </dsp:nvSpPr>
      <dsp:spPr>
        <a:xfrm>
          <a:off x="343695" y="973940"/>
          <a:ext cx="3085346" cy="1959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Propósito del taller</a:t>
          </a:r>
          <a:endParaRPr lang="en-US" sz="2500" kern="1200"/>
        </a:p>
      </dsp:txBody>
      <dsp:txXfrm>
        <a:off x="401078" y="1031323"/>
        <a:ext cx="2970580" cy="1844429"/>
      </dsp:txXfrm>
    </dsp:sp>
    <dsp:sp modelId="{94B2E489-B9F9-B648-9BB5-6A7887B00E63}">
      <dsp:nvSpPr>
        <dsp:cNvPr id="0" name=""/>
        <dsp:cNvSpPr/>
      </dsp:nvSpPr>
      <dsp:spPr>
        <a:xfrm>
          <a:off x="3771858" y="648264"/>
          <a:ext cx="3085346" cy="1959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F90E15-D2DF-9C48-BAB1-C658322E55B9}">
      <dsp:nvSpPr>
        <dsp:cNvPr id="0" name=""/>
        <dsp:cNvSpPr/>
      </dsp:nvSpPr>
      <dsp:spPr>
        <a:xfrm>
          <a:off x="4114674" y="973940"/>
          <a:ext cx="3085346" cy="1959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Reflexionar juntos sobre los desafíos actuales que enfrenta la doctrina metodista.</a:t>
          </a:r>
          <a:endParaRPr lang="en-US" sz="2500" kern="1200"/>
        </a:p>
      </dsp:txBody>
      <dsp:txXfrm>
        <a:off x="4172057" y="1031323"/>
        <a:ext cx="2970580" cy="18444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9611C0-8F1E-AC4C-892A-4BF321082CCB}">
      <dsp:nvSpPr>
        <dsp:cNvPr id="0" name=""/>
        <dsp:cNvSpPr/>
      </dsp:nvSpPr>
      <dsp:spPr>
        <a:xfrm>
          <a:off x="0" y="32370"/>
          <a:ext cx="7200900" cy="6388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Individualismo</a:t>
          </a:r>
          <a:endParaRPr lang="en-US" sz="2800" kern="1200"/>
        </a:p>
      </dsp:txBody>
      <dsp:txXfrm>
        <a:off x="31185" y="63555"/>
        <a:ext cx="7138530" cy="576449"/>
      </dsp:txXfrm>
    </dsp:sp>
    <dsp:sp modelId="{D211869C-75AC-FB45-A83B-C74DF93DFB7E}">
      <dsp:nvSpPr>
        <dsp:cNvPr id="0" name=""/>
        <dsp:cNvSpPr/>
      </dsp:nvSpPr>
      <dsp:spPr>
        <a:xfrm>
          <a:off x="0" y="751830"/>
          <a:ext cx="7200900" cy="638819"/>
        </a:xfrm>
        <a:prstGeom prst="roundRect">
          <a:avLst/>
        </a:prstGeom>
        <a:solidFill>
          <a:schemeClr val="accent5">
            <a:hueOff val="2208089"/>
            <a:satOff val="7189"/>
            <a:lumOff val="25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Consumismo</a:t>
          </a:r>
          <a:endParaRPr lang="en-US" sz="2800" kern="1200"/>
        </a:p>
      </dsp:txBody>
      <dsp:txXfrm>
        <a:off x="31185" y="783015"/>
        <a:ext cx="7138530" cy="576449"/>
      </dsp:txXfrm>
    </dsp:sp>
    <dsp:sp modelId="{F2D32747-835F-F940-85AA-518E16764E97}">
      <dsp:nvSpPr>
        <dsp:cNvPr id="0" name=""/>
        <dsp:cNvSpPr/>
      </dsp:nvSpPr>
      <dsp:spPr>
        <a:xfrm>
          <a:off x="0" y="1471290"/>
          <a:ext cx="7200900" cy="638819"/>
        </a:xfrm>
        <a:prstGeom prst="roundRect">
          <a:avLst/>
        </a:prstGeom>
        <a:solidFill>
          <a:schemeClr val="accent5">
            <a:hueOff val="4416178"/>
            <a:satOff val="14379"/>
            <a:lumOff val="5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Polarización social</a:t>
          </a:r>
          <a:endParaRPr lang="en-US" sz="2800" kern="1200"/>
        </a:p>
      </dsp:txBody>
      <dsp:txXfrm>
        <a:off x="31185" y="1502475"/>
        <a:ext cx="7138530" cy="576449"/>
      </dsp:txXfrm>
    </dsp:sp>
    <dsp:sp modelId="{D17EA1A5-DBDF-DD4A-9E16-3535B7CBA09D}">
      <dsp:nvSpPr>
        <dsp:cNvPr id="0" name=""/>
        <dsp:cNvSpPr/>
      </dsp:nvSpPr>
      <dsp:spPr>
        <a:xfrm>
          <a:off x="0" y="2190750"/>
          <a:ext cx="7200900" cy="638819"/>
        </a:xfrm>
        <a:prstGeom prst="roundRect">
          <a:avLst/>
        </a:prstGeom>
        <a:solidFill>
          <a:schemeClr val="accent5">
            <a:hueOff val="6624266"/>
            <a:satOff val="21568"/>
            <a:lumOff val="75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Redes sociales</a:t>
          </a:r>
          <a:endParaRPr lang="en-US" sz="2800" kern="1200"/>
        </a:p>
      </dsp:txBody>
      <dsp:txXfrm>
        <a:off x="31185" y="2221935"/>
        <a:ext cx="7138530" cy="576449"/>
      </dsp:txXfrm>
    </dsp:sp>
    <dsp:sp modelId="{FF2943ED-7B10-544A-B978-EBD128B09631}">
      <dsp:nvSpPr>
        <dsp:cNvPr id="0" name=""/>
        <dsp:cNvSpPr/>
      </dsp:nvSpPr>
      <dsp:spPr>
        <a:xfrm>
          <a:off x="0" y="2910210"/>
          <a:ext cx="7200900" cy="638819"/>
        </a:xfrm>
        <a:prstGeom prst="roundRect">
          <a:avLst/>
        </a:prstGeom>
        <a:solidFill>
          <a:schemeClr val="accent5">
            <a:hueOff val="8832355"/>
            <a:satOff val="28758"/>
            <a:lumOff val="10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Secularización</a:t>
          </a:r>
          <a:endParaRPr lang="en-US" sz="2800" kern="1200"/>
        </a:p>
      </dsp:txBody>
      <dsp:txXfrm>
        <a:off x="31185" y="2941395"/>
        <a:ext cx="7138530" cy="5764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27C4A-BF78-4C01-BC78-119313B7EA37}">
      <dsp:nvSpPr>
        <dsp:cNvPr id="0" name=""/>
        <dsp:cNvSpPr/>
      </dsp:nvSpPr>
      <dsp:spPr>
        <a:xfrm>
          <a:off x="0" y="906398"/>
          <a:ext cx="4879728" cy="16733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41667-6C23-4EDD-A555-BD4B66A72137}">
      <dsp:nvSpPr>
        <dsp:cNvPr id="0" name=""/>
        <dsp:cNvSpPr/>
      </dsp:nvSpPr>
      <dsp:spPr>
        <a:xfrm>
          <a:off x="506188" y="1282903"/>
          <a:ext cx="920343" cy="92034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8C092-8E31-43DE-B22A-79E319E6EEB6}">
      <dsp:nvSpPr>
        <dsp:cNvPr id="0" name=""/>
        <dsp:cNvSpPr/>
      </dsp:nvSpPr>
      <dsp:spPr>
        <a:xfrm>
          <a:off x="1932721" y="906398"/>
          <a:ext cx="2947006" cy="1673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096" tIns="177096" rIns="177096" bIns="17709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No solamente: ¿Qué crees?</a:t>
          </a:r>
          <a:endParaRPr lang="en-US" sz="2500" kern="1200"/>
        </a:p>
      </dsp:txBody>
      <dsp:txXfrm>
        <a:off x="1932721" y="906398"/>
        <a:ext cx="2947006" cy="1673352"/>
      </dsp:txXfrm>
    </dsp:sp>
    <dsp:sp modelId="{037D51DF-CBF4-4B4F-871C-277F641946AF}">
      <dsp:nvSpPr>
        <dsp:cNvPr id="0" name=""/>
        <dsp:cNvSpPr/>
      </dsp:nvSpPr>
      <dsp:spPr>
        <a:xfrm>
          <a:off x="0" y="2998089"/>
          <a:ext cx="4879728" cy="16733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DE38E7-8072-445B-BBA6-9FFAC5F15B2F}">
      <dsp:nvSpPr>
        <dsp:cNvPr id="0" name=""/>
        <dsp:cNvSpPr/>
      </dsp:nvSpPr>
      <dsp:spPr>
        <a:xfrm>
          <a:off x="506188" y="3374593"/>
          <a:ext cx="920343" cy="92034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7F8EF3-26CD-495B-AE91-DBEC1CDAEF3A}">
      <dsp:nvSpPr>
        <dsp:cNvPr id="0" name=""/>
        <dsp:cNvSpPr/>
      </dsp:nvSpPr>
      <dsp:spPr>
        <a:xfrm>
          <a:off x="1932721" y="2998089"/>
          <a:ext cx="2947006" cy="1673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096" tIns="177096" rIns="177096" bIns="17709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Sino también: ¿Cómo estás viviendo lo que crees?</a:t>
          </a:r>
          <a:endParaRPr lang="en-US" sz="2500" kern="1200"/>
        </a:p>
      </dsp:txBody>
      <dsp:txXfrm>
        <a:off x="1932721" y="2998089"/>
        <a:ext cx="2947006" cy="1673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04951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8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10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045683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4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5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7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490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3752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031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91570"/>
            <a:ext cx="3014130" cy="5262390"/>
          </a:xfrm>
        </p:spPr>
        <p:txBody>
          <a:bodyPr anchor="ctr">
            <a:normAutofit/>
          </a:bodyPr>
          <a:lstStyle/>
          <a:p>
            <a:pPr algn="r"/>
            <a:r>
              <a:rPr lang="es-MX" sz="4700">
                <a:solidFill>
                  <a:schemeClr val="bg2"/>
                </a:solidFill>
              </a:rPr>
              <a:t>Congreso Virtual de Doctrina Metodista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2540" y="791570"/>
            <a:ext cx="3669231" cy="5262390"/>
          </a:xfrm>
        </p:spPr>
        <p:txBody>
          <a:bodyPr anchor="ctr">
            <a:normAutofit/>
          </a:bodyPr>
          <a:lstStyle/>
          <a:p>
            <a:r>
              <a:rPr lang="es-MX" sz="1600" dirty="0"/>
              <a:t>Fundamentos de la fe y práctica metodista en el mundo actual</a:t>
            </a:r>
          </a:p>
          <a:p>
            <a:r>
              <a:rPr lang="es-MX" sz="1600" dirty="0"/>
              <a:t>Taller Interactivo</a:t>
            </a:r>
          </a:p>
          <a:p>
            <a:r>
              <a:rPr lang="es-MX" sz="1600" dirty="0"/>
              <a:t>20 de junio de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890" y="1480930"/>
            <a:ext cx="4313653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/>
            <a:r>
              <a:rPr lang="en-US" sz="5700" cap="all"/>
              <a:t>Pregunta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9902" y="1480929"/>
            <a:ext cx="1945208" cy="38485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/>
              <a:t>¿Cómo puede la doctrina metodista responder a las nuevas generaciones?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56223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68FE6B-CB7A-42D9-9690-487E3B8F4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123" y="1188717"/>
            <a:ext cx="4220787" cy="4480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5700" cap="all">
                <a:solidFill>
                  <a:schemeClr val="bg2"/>
                </a:solidFill>
              </a:rPr>
              <a:t>Pregunta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3011" y="1188717"/>
            <a:ext cx="1945757" cy="4480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/>
              <a:t>¿Qué práctica metodista debemos fortalecer?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2BCE8A39-72D0-46ED-AB46-91B68881D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70E03B3-76EE-4C15-B250-1173359CD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610334" y="4501036"/>
            <a:ext cx="1262853" cy="1723705"/>
          </a:xfrm>
          <a:custGeom>
            <a:avLst/>
            <a:gdLst>
              <a:gd name="connsiteX0" fmla="*/ 1399384 w 1683805"/>
              <a:gd name="connsiteY0" fmla="*/ 0 h 1723705"/>
              <a:gd name="connsiteX1" fmla="*/ 1683805 w 1683805"/>
              <a:gd name="connsiteY1" fmla="*/ 0 h 1723705"/>
              <a:gd name="connsiteX2" fmla="*/ 1683805 w 1683805"/>
              <a:gd name="connsiteY2" fmla="*/ 1723705 h 1723705"/>
              <a:gd name="connsiteX3" fmla="*/ 0 w 1683805"/>
              <a:gd name="connsiteY3" fmla="*/ 1723705 h 1723705"/>
              <a:gd name="connsiteX4" fmla="*/ 0 w 1683805"/>
              <a:gd name="connsiteY4" fmla="*/ 1402480 h 1723705"/>
              <a:gd name="connsiteX5" fmla="*/ 1399384 w 1683805"/>
              <a:gd name="connsiteY5" fmla="*/ 1403247 h 172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3805" h="1723705">
                <a:moveTo>
                  <a:pt x="1399384" y="0"/>
                </a:moveTo>
                <a:lnTo>
                  <a:pt x="1683805" y="0"/>
                </a:lnTo>
                <a:lnTo>
                  <a:pt x="1683805" y="1723705"/>
                </a:lnTo>
                <a:lnTo>
                  <a:pt x="0" y="1723705"/>
                </a:lnTo>
                <a:lnTo>
                  <a:pt x="0" y="1402480"/>
                </a:lnTo>
                <a:lnTo>
                  <a:pt x="1399384" y="140324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68FE6B-CB7A-42D9-9690-487E3B8F4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123" y="1188717"/>
            <a:ext cx="4220787" cy="4480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800" cap="all">
                <a:solidFill>
                  <a:schemeClr val="bg2"/>
                </a:solidFill>
              </a:rPr>
              <a:t>Participación de todos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3011" y="1188717"/>
            <a:ext cx="1945757" cy="4480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/>
              <a:t>¿Qué acción concreta podría implementar su congregación durante los próximos seis meses?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2BCE8A39-72D0-46ED-AB46-91B68881D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70E03B3-76EE-4C15-B250-1173359CD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610334" y="4501036"/>
            <a:ext cx="1262853" cy="1723705"/>
          </a:xfrm>
          <a:custGeom>
            <a:avLst/>
            <a:gdLst>
              <a:gd name="connsiteX0" fmla="*/ 1399384 w 1683805"/>
              <a:gd name="connsiteY0" fmla="*/ 0 h 1723705"/>
              <a:gd name="connsiteX1" fmla="*/ 1683805 w 1683805"/>
              <a:gd name="connsiteY1" fmla="*/ 0 h 1723705"/>
              <a:gd name="connsiteX2" fmla="*/ 1683805 w 1683805"/>
              <a:gd name="connsiteY2" fmla="*/ 1723705 h 1723705"/>
              <a:gd name="connsiteX3" fmla="*/ 0 w 1683805"/>
              <a:gd name="connsiteY3" fmla="*/ 1723705 h 1723705"/>
              <a:gd name="connsiteX4" fmla="*/ 0 w 1683805"/>
              <a:gd name="connsiteY4" fmla="*/ 1402480 h 1723705"/>
              <a:gd name="connsiteX5" fmla="*/ 1399384 w 1683805"/>
              <a:gd name="connsiteY5" fmla="*/ 1403247 h 172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3805" h="1723705">
                <a:moveTo>
                  <a:pt x="1399384" y="0"/>
                </a:moveTo>
                <a:lnTo>
                  <a:pt x="1683805" y="0"/>
                </a:lnTo>
                <a:lnTo>
                  <a:pt x="1683805" y="1723705"/>
                </a:lnTo>
                <a:lnTo>
                  <a:pt x="0" y="1723705"/>
                </a:lnTo>
                <a:lnTo>
                  <a:pt x="0" y="1402480"/>
                </a:lnTo>
                <a:lnTo>
                  <a:pt x="1399384" y="140324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890" y="1480930"/>
            <a:ext cx="4313653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/>
            <a:r>
              <a:rPr lang="en-US" cap="all"/>
              <a:t>Lo que estamos descubriendo juntos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9902" y="1480929"/>
            <a:ext cx="1945208" cy="38485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/>
              <a:t>La doctrina metodista sigue siendo relevante cuando forma discípulos y transforma vidas.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56223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68FE6B-CB7A-42D9-9690-487E3B8F4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123" y="1188717"/>
            <a:ext cx="4220787" cy="4480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800" cap="all">
                <a:solidFill>
                  <a:schemeClr val="bg2"/>
                </a:solidFill>
              </a:rPr>
              <a:t>Un compromiso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3011" y="1188717"/>
            <a:ext cx="1945757" cy="4480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/>
              <a:t>¿Qué me llevo hoy para vivir mi fe de manera más intencional esta semana?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2BCE8A39-72D0-46ED-AB46-91B68881D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70E03B3-76EE-4C15-B250-1173359CD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610334" y="4501036"/>
            <a:ext cx="1262853" cy="1723705"/>
          </a:xfrm>
          <a:custGeom>
            <a:avLst/>
            <a:gdLst>
              <a:gd name="connsiteX0" fmla="*/ 1399384 w 1683805"/>
              <a:gd name="connsiteY0" fmla="*/ 0 h 1723705"/>
              <a:gd name="connsiteX1" fmla="*/ 1683805 w 1683805"/>
              <a:gd name="connsiteY1" fmla="*/ 0 h 1723705"/>
              <a:gd name="connsiteX2" fmla="*/ 1683805 w 1683805"/>
              <a:gd name="connsiteY2" fmla="*/ 1723705 h 1723705"/>
              <a:gd name="connsiteX3" fmla="*/ 0 w 1683805"/>
              <a:gd name="connsiteY3" fmla="*/ 1723705 h 1723705"/>
              <a:gd name="connsiteX4" fmla="*/ 0 w 1683805"/>
              <a:gd name="connsiteY4" fmla="*/ 1402480 h 1723705"/>
              <a:gd name="connsiteX5" fmla="*/ 1399384 w 1683805"/>
              <a:gd name="connsiteY5" fmla="*/ 1403247 h 172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3805" h="1723705">
                <a:moveTo>
                  <a:pt x="1399384" y="0"/>
                </a:moveTo>
                <a:lnTo>
                  <a:pt x="1683805" y="0"/>
                </a:lnTo>
                <a:lnTo>
                  <a:pt x="1683805" y="1723705"/>
                </a:lnTo>
                <a:lnTo>
                  <a:pt x="0" y="1723705"/>
                </a:lnTo>
                <a:lnTo>
                  <a:pt x="0" y="1402480"/>
                </a:lnTo>
                <a:lnTo>
                  <a:pt x="1399384" y="140324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Bienvenidos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43501AF-DE60-4307-058C-B3C701482F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062045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AFB5C7-466E-8863-F6A0-AD3C07F65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EE2CDD3-B401-BA88-B3CE-34E59F5A5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891" y="1480930"/>
            <a:ext cx="3975854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3100" cap="all"/>
              <a:t>Si Juan Wesley visitara hoy nuestras iglesias...</a:t>
            </a:r>
            <a:br>
              <a:rPr lang="en-US" sz="3100" cap="all"/>
            </a:br>
            <a:r>
              <a:rPr lang="en-US" sz="3100" cap="all"/>
              <a:t>¿Qué reto de nuestro tiempo cree usted que le preocuparía más?</a:t>
            </a:r>
          </a:p>
        </p:txBody>
      </p:sp>
      <p:pic>
        <p:nvPicPr>
          <p:cNvPr id="8" name="Graphic 7" descr="Relámpagos">
            <a:extLst>
              <a:ext uri="{FF2B5EF4-FFF2-40B4-BE49-F238E27FC236}">
                <a16:creationId xmlns:a16="http://schemas.microsoft.com/office/drawing/2014/main" id="{0DCE956D-8273-B472-1572-0466B448687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79256" y="1765691"/>
            <a:ext cx="2561710" cy="256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79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Lo que estamos viendo hoy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768009-BE2A-D927-27EB-38D60336D9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98335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890" y="1480930"/>
            <a:ext cx="4313653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/>
            <a:r>
              <a:rPr lang="en-US" sz="5700" cap="all"/>
              <a:t>Encuesta Interactiva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9902" y="1480929"/>
            <a:ext cx="1945208" cy="38485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/>
              <a:t>¿Cuál considera el mayor reto para la doctrina metodista hoy?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56223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t>La visión de Juan Wesley</a:t>
            </a:r>
            <a:endParaRPr lang="es-MX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F3751A-954F-7FB5-CD77-45EB14F9E0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868649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37E899-1A26-449D-9A99-B8D7B9564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618" y="685800"/>
            <a:ext cx="4632582" cy="1485900"/>
          </a:xfrm>
        </p:spPr>
        <p:txBody>
          <a:bodyPr>
            <a:normAutofit/>
          </a:bodyPr>
          <a:lstStyle/>
          <a:p>
            <a:r>
              <a:t>Tres pilares de la doctrina metodista</a:t>
            </a:r>
          </a:p>
        </p:txBody>
      </p:sp>
      <p:pic>
        <p:nvPicPr>
          <p:cNvPr id="5" name="Picture 4" descr="Stone pillars">
            <a:extLst>
              <a:ext uri="{FF2B5EF4-FFF2-40B4-BE49-F238E27FC236}">
                <a16:creationId xmlns:a16="http://schemas.microsoft.com/office/drawing/2014/main" id="{FAAC8B8C-B19E-148D-00AB-1B6E64C7C3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844" r="52316" b="1"/>
          <a:stretch>
            <a:fillRect/>
          </a:stretch>
        </p:blipFill>
        <p:spPr>
          <a:xfrm>
            <a:off x="20" y="10"/>
            <a:ext cx="3451588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9023BA4-63D6-4B04-BC2C-6D126A230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618" y="2286000"/>
            <a:ext cx="4632582" cy="3581400"/>
          </a:xfrm>
        </p:spPr>
        <p:txBody>
          <a:bodyPr>
            <a:normAutofit/>
          </a:bodyPr>
          <a:lstStyle/>
          <a:p>
            <a:r>
              <a:t>Bíblica</a:t>
            </a:r>
          </a:p>
          <a:p>
            <a:r>
              <a:t>Práctica</a:t>
            </a:r>
          </a:p>
          <a:p>
            <a:r>
              <a:t>Transformadora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890" y="1480930"/>
            <a:ext cx="4313653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/>
            <a:r>
              <a:rPr lang="en-US" sz="5700" cap="all"/>
              <a:t>Pregunta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9902" y="1480929"/>
            <a:ext cx="1945208" cy="38485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/>
              <a:t>¿Qué aspecto de la doctrina metodista necesita recuperarse con mayor urgencia?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56223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D9D6BF1-DFF2-4526-9D13-BF339D8C4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54D4DB6-FB18-4CAE-8905-E0053C925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DBD6488-9429-4FFA-8AE8-C4022C39B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A94CDDBA-125E-6A64-E3F7-694009D154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57" r="258" b="1"/>
          <a:stretch>
            <a:fillRect/>
          </a:stretch>
        </p:blipFill>
        <p:spPr>
          <a:xfrm>
            <a:off x="20" y="10"/>
            <a:ext cx="9143980" cy="68593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33867FC-EB8E-4B00-B7D5-7967D9DF1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alpha val="75000"/>
                </a:schemeClr>
              </a:gs>
              <a:gs pos="10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D69E00ED-B0F1-4570-A74E-E05D0E9A8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64643" y="744469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074D0BE7-DDD8-46AB-A2C1-5B7FFD921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113971" y="1685652"/>
            <a:ext cx="2456260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6346" y="1788454"/>
            <a:ext cx="6270921" cy="209822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7200" cap="all"/>
              <a:t>Pregunta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9929" y="3956279"/>
            <a:ext cx="5123755" cy="108623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>
                <a:solidFill>
                  <a:srgbClr val="191B0E"/>
                </a:solidFill>
              </a:rPr>
              <a:t>¿Qué desafíos culturales dificultan vivir la fe metodista hoy?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199</TotalTime>
  <Words>224</Words>
  <Application>Microsoft Macintosh PowerPoint</Application>
  <PresentationFormat>Presentación en pantalla (4:3)</PresentationFormat>
  <Paragraphs>37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Franklin Gothic Book</vt:lpstr>
      <vt:lpstr>Recorte</vt:lpstr>
      <vt:lpstr>Congreso Virtual de Doctrina Metodista</vt:lpstr>
      <vt:lpstr>Bienvenidos</vt:lpstr>
      <vt:lpstr>Si Juan Wesley visitara hoy nuestras iglesias... ¿Qué reto de nuestro tiempo cree usted que le preocuparía más?</vt:lpstr>
      <vt:lpstr>Lo que estamos viendo hoy</vt:lpstr>
      <vt:lpstr>Encuesta Interactiva</vt:lpstr>
      <vt:lpstr>La visión de Juan Wesley</vt:lpstr>
      <vt:lpstr>Tres pilares de la doctrina metodista</vt:lpstr>
      <vt:lpstr>Pregunta 1</vt:lpstr>
      <vt:lpstr>Pregunta 2</vt:lpstr>
      <vt:lpstr>Pregunta 3</vt:lpstr>
      <vt:lpstr>Pregunta 4</vt:lpstr>
      <vt:lpstr>Participación de todos</vt:lpstr>
      <vt:lpstr>Lo que estamos descubriendo juntos</vt:lpstr>
      <vt:lpstr>Un compromiso personal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Elizabeth Mercado</cp:lastModifiedBy>
  <cp:revision>3</cp:revision>
  <dcterms:created xsi:type="dcterms:W3CDTF">2013-01-27T09:14:16Z</dcterms:created>
  <dcterms:modified xsi:type="dcterms:W3CDTF">2026-06-20T19:22:30Z</dcterms:modified>
  <cp:category/>
</cp:coreProperties>
</file>