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88" r:id="rId3"/>
    <p:sldId id="289" r:id="rId4"/>
    <p:sldId id="297" r:id="rId5"/>
    <p:sldId id="290" r:id="rId6"/>
    <p:sldId id="291" r:id="rId7"/>
    <p:sldId id="293" r:id="rId8"/>
    <p:sldId id="259" r:id="rId9"/>
    <p:sldId id="298" r:id="rId10"/>
    <p:sldId id="272" r:id="rId11"/>
    <p:sldId id="273" r:id="rId12"/>
    <p:sldId id="274" r:id="rId13"/>
    <p:sldId id="275" r:id="rId14"/>
    <p:sldId id="294" r:id="rId15"/>
    <p:sldId id="276" r:id="rId16"/>
    <p:sldId id="278" r:id="rId17"/>
    <p:sldId id="279" r:id="rId18"/>
    <p:sldId id="280" r:id="rId19"/>
    <p:sldId id="281" r:id="rId20"/>
    <p:sldId id="282" r:id="rId21"/>
    <p:sldId id="260" r:id="rId22"/>
    <p:sldId id="283" r:id="rId23"/>
    <p:sldId id="261" r:id="rId24"/>
    <p:sldId id="262" r:id="rId25"/>
    <p:sldId id="263" r:id="rId26"/>
    <p:sldId id="264" r:id="rId27"/>
    <p:sldId id="265" r:id="rId28"/>
    <p:sldId id="266" r:id="rId29"/>
    <p:sldId id="267" r:id="rId30"/>
    <p:sldId id="268" r:id="rId31"/>
    <p:sldId id="269" r:id="rId32"/>
    <p:sldId id="270" r:id="rId33"/>
    <p:sldId id="271" r:id="rId34"/>
    <p:sldId id="296" r:id="rId35"/>
    <p:sldId id="286" r:id="rId36"/>
    <p:sldId id="277" r:id="rId37"/>
    <p:sldId id="295" r:id="rId38"/>
  </p:sldIdLst>
  <p:sldSz cx="12192000" cy="6858000"/>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9958" autoAdjust="0"/>
    <p:restoredTop sz="94660"/>
  </p:normalViewPr>
  <p:slideViewPr>
    <p:cSldViewPr snapToGrid="0">
      <p:cViewPr varScale="1">
        <p:scale>
          <a:sx n="45" d="100"/>
          <a:sy n="45" d="100"/>
        </p:scale>
        <p:origin x="53" y="71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EDF19E-CF99-9C15-00FA-7A7B1A9D8A4D}"/>
              </a:ext>
            </a:extLst>
          </p:cNvPr>
          <p:cNvSpPr>
            <a:spLocks noGrp="1"/>
          </p:cNvSpPr>
          <p:nvPr>
            <p:ph type="ctrTitle"/>
          </p:nvPr>
        </p:nvSpPr>
        <p:spPr>
          <a:xfrm>
            <a:off x="1524000" y="1122363"/>
            <a:ext cx="9144000" cy="2387600"/>
          </a:xfrm>
        </p:spPr>
        <p:txBody>
          <a:bodyPr anchor="b"/>
          <a:lstStyle>
            <a:lvl1pPr algn="ctr">
              <a:defRPr sz="6000"/>
            </a:lvl1pPr>
          </a:lstStyle>
          <a:p>
            <a:r>
              <a:rPr lang="es-MX"/>
              <a:t>Haz clic para modificar el estilo de título del patrón</a:t>
            </a:r>
          </a:p>
        </p:txBody>
      </p:sp>
      <p:sp>
        <p:nvSpPr>
          <p:cNvPr id="3" name="Subtítulo 2">
            <a:extLst>
              <a:ext uri="{FF2B5EF4-FFF2-40B4-BE49-F238E27FC236}">
                <a16:creationId xmlns:a16="http://schemas.microsoft.com/office/drawing/2014/main" id="{D9A652E2-4B72-7D20-1398-376310A501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MX"/>
              <a:t>Haz clic para editar el estilo de subtítulo del patrón</a:t>
            </a:r>
          </a:p>
        </p:txBody>
      </p:sp>
      <p:sp>
        <p:nvSpPr>
          <p:cNvPr id="4" name="Marcador de fecha 3">
            <a:extLst>
              <a:ext uri="{FF2B5EF4-FFF2-40B4-BE49-F238E27FC236}">
                <a16:creationId xmlns:a16="http://schemas.microsoft.com/office/drawing/2014/main" id="{E3C54DB2-4163-7257-AB23-26A827E97702}"/>
              </a:ext>
            </a:extLst>
          </p:cNvPr>
          <p:cNvSpPr>
            <a:spLocks noGrp="1"/>
          </p:cNvSpPr>
          <p:nvPr>
            <p:ph type="dt" sz="half" idx="10"/>
          </p:nvPr>
        </p:nvSpPr>
        <p:spPr/>
        <p:txBody>
          <a:bodyPr/>
          <a:lstStyle/>
          <a:p>
            <a:fld id="{B62E8ECB-54F3-434C-98EF-D753300BAD2D}" type="datetimeFigureOut">
              <a:rPr lang="es-MX" smtClean="0"/>
              <a:t>18/06/2026</a:t>
            </a:fld>
            <a:endParaRPr lang="es-MX"/>
          </a:p>
        </p:txBody>
      </p:sp>
      <p:sp>
        <p:nvSpPr>
          <p:cNvPr id="5" name="Marcador de pie de página 4">
            <a:extLst>
              <a:ext uri="{FF2B5EF4-FFF2-40B4-BE49-F238E27FC236}">
                <a16:creationId xmlns:a16="http://schemas.microsoft.com/office/drawing/2014/main" id="{1A4B3779-C0E4-BBFB-94DF-37A69DDCBEAE}"/>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48A84B9D-DEBD-151B-671F-9A3A53996D92}"/>
              </a:ext>
            </a:extLst>
          </p:cNvPr>
          <p:cNvSpPr>
            <a:spLocks noGrp="1"/>
          </p:cNvSpPr>
          <p:nvPr>
            <p:ph type="sldNum" sz="quarter" idx="12"/>
          </p:nvPr>
        </p:nvSpPr>
        <p:spPr/>
        <p:txBody>
          <a:bodyPr/>
          <a:lstStyle/>
          <a:p>
            <a:fld id="{3A1E0743-24E4-48C3-8B81-511783AE838F}" type="slidenum">
              <a:rPr lang="es-MX" smtClean="0"/>
              <a:t>‹Nº›</a:t>
            </a:fld>
            <a:endParaRPr lang="es-MX"/>
          </a:p>
        </p:txBody>
      </p:sp>
    </p:spTree>
    <p:extLst>
      <p:ext uri="{BB962C8B-B14F-4D97-AF65-F5344CB8AC3E}">
        <p14:creationId xmlns:p14="http://schemas.microsoft.com/office/powerpoint/2010/main" val="26004938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21FA40C-121B-468D-941B-8B9E273B0130}"/>
              </a:ext>
            </a:extLst>
          </p:cNvPr>
          <p:cNvSpPr>
            <a:spLocks noGrp="1"/>
          </p:cNvSpPr>
          <p:nvPr>
            <p:ph type="title"/>
          </p:nvPr>
        </p:nvSpPr>
        <p:spPr/>
        <p:txBody>
          <a:bodyPr/>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1AD79612-B675-6594-C369-E9F2A751C142}"/>
              </a:ext>
            </a:extLst>
          </p:cNvPr>
          <p:cNvSpPr>
            <a:spLocks noGrp="1"/>
          </p:cNvSpPr>
          <p:nvPr>
            <p:ph type="body" orient="vert" idx="1"/>
          </p:nvPr>
        </p:nvSpPr>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E9B46FC7-EC52-30DE-A8ED-12C8776B71CF}"/>
              </a:ext>
            </a:extLst>
          </p:cNvPr>
          <p:cNvSpPr>
            <a:spLocks noGrp="1"/>
          </p:cNvSpPr>
          <p:nvPr>
            <p:ph type="dt" sz="half" idx="10"/>
          </p:nvPr>
        </p:nvSpPr>
        <p:spPr/>
        <p:txBody>
          <a:bodyPr/>
          <a:lstStyle/>
          <a:p>
            <a:fld id="{B62E8ECB-54F3-434C-98EF-D753300BAD2D}" type="datetimeFigureOut">
              <a:rPr lang="es-MX" smtClean="0"/>
              <a:t>18/06/2026</a:t>
            </a:fld>
            <a:endParaRPr lang="es-MX"/>
          </a:p>
        </p:txBody>
      </p:sp>
      <p:sp>
        <p:nvSpPr>
          <p:cNvPr id="5" name="Marcador de pie de página 4">
            <a:extLst>
              <a:ext uri="{FF2B5EF4-FFF2-40B4-BE49-F238E27FC236}">
                <a16:creationId xmlns:a16="http://schemas.microsoft.com/office/drawing/2014/main" id="{B9C062C4-6159-19B5-CC1F-ABDFE42F4B08}"/>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1FD652AA-784B-8588-9C33-C49E260CB927}"/>
              </a:ext>
            </a:extLst>
          </p:cNvPr>
          <p:cNvSpPr>
            <a:spLocks noGrp="1"/>
          </p:cNvSpPr>
          <p:nvPr>
            <p:ph type="sldNum" sz="quarter" idx="12"/>
          </p:nvPr>
        </p:nvSpPr>
        <p:spPr/>
        <p:txBody>
          <a:bodyPr/>
          <a:lstStyle/>
          <a:p>
            <a:fld id="{3A1E0743-24E4-48C3-8B81-511783AE838F}" type="slidenum">
              <a:rPr lang="es-MX" smtClean="0"/>
              <a:t>‹Nº›</a:t>
            </a:fld>
            <a:endParaRPr lang="es-MX"/>
          </a:p>
        </p:txBody>
      </p:sp>
    </p:spTree>
    <p:extLst>
      <p:ext uri="{BB962C8B-B14F-4D97-AF65-F5344CB8AC3E}">
        <p14:creationId xmlns:p14="http://schemas.microsoft.com/office/powerpoint/2010/main" val="34560729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C257612-6A78-DE78-0952-CB2E77362EB3}"/>
              </a:ext>
            </a:extLst>
          </p:cNvPr>
          <p:cNvSpPr>
            <a:spLocks noGrp="1"/>
          </p:cNvSpPr>
          <p:nvPr>
            <p:ph type="title" orient="vert"/>
          </p:nvPr>
        </p:nvSpPr>
        <p:spPr>
          <a:xfrm>
            <a:off x="8724900" y="365125"/>
            <a:ext cx="2628900" cy="5811838"/>
          </a:xfrm>
        </p:spPr>
        <p:txBody>
          <a:bodyPr vert="eaVert"/>
          <a:lstStyle/>
          <a:p>
            <a:r>
              <a:rPr lang="es-MX"/>
              <a:t>Haz clic para modificar el estilo de título del patrón</a:t>
            </a:r>
          </a:p>
        </p:txBody>
      </p:sp>
      <p:sp>
        <p:nvSpPr>
          <p:cNvPr id="3" name="Marcador de texto vertical 2">
            <a:extLst>
              <a:ext uri="{FF2B5EF4-FFF2-40B4-BE49-F238E27FC236}">
                <a16:creationId xmlns:a16="http://schemas.microsoft.com/office/drawing/2014/main" id="{832C1B58-71BC-1809-9AC6-B340601AAFE7}"/>
              </a:ext>
            </a:extLst>
          </p:cNvPr>
          <p:cNvSpPr>
            <a:spLocks noGrp="1"/>
          </p:cNvSpPr>
          <p:nvPr>
            <p:ph type="body" orient="vert" idx="1"/>
          </p:nvPr>
        </p:nvSpPr>
        <p:spPr>
          <a:xfrm>
            <a:off x="838200" y="365125"/>
            <a:ext cx="7734300" cy="5811838"/>
          </a:xfrm>
        </p:spPr>
        <p:txBody>
          <a:bodyPr vert="eaVert"/>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EE06B37E-DD04-BFBF-BE79-A06F0E180B19}"/>
              </a:ext>
            </a:extLst>
          </p:cNvPr>
          <p:cNvSpPr>
            <a:spLocks noGrp="1"/>
          </p:cNvSpPr>
          <p:nvPr>
            <p:ph type="dt" sz="half" idx="10"/>
          </p:nvPr>
        </p:nvSpPr>
        <p:spPr/>
        <p:txBody>
          <a:bodyPr/>
          <a:lstStyle/>
          <a:p>
            <a:fld id="{B62E8ECB-54F3-434C-98EF-D753300BAD2D}" type="datetimeFigureOut">
              <a:rPr lang="es-MX" smtClean="0"/>
              <a:t>18/06/2026</a:t>
            </a:fld>
            <a:endParaRPr lang="es-MX"/>
          </a:p>
        </p:txBody>
      </p:sp>
      <p:sp>
        <p:nvSpPr>
          <p:cNvPr id="5" name="Marcador de pie de página 4">
            <a:extLst>
              <a:ext uri="{FF2B5EF4-FFF2-40B4-BE49-F238E27FC236}">
                <a16:creationId xmlns:a16="http://schemas.microsoft.com/office/drawing/2014/main" id="{3424C509-829D-E71E-70EA-7B364980D03D}"/>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72F65831-933F-3E78-9E09-45D07E1D6369}"/>
              </a:ext>
            </a:extLst>
          </p:cNvPr>
          <p:cNvSpPr>
            <a:spLocks noGrp="1"/>
          </p:cNvSpPr>
          <p:nvPr>
            <p:ph type="sldNum" sz="quarter" idx="12"/>
          </p:nvPr>
        </p:nvSpPr>
        <p:spPr/>
        <p:txBody>
          <a:bodyPr/>
          <a:lstStyle/>
          <a:p>
            <a:fld id="{3A1E0743-24E4-48C3-8B81-511783AE838F}" type="slidenum">
              <a:rPr lang="es-MX" smtClean="0"/>
              <a:t>‹Nº›</a:t>
            </a:fld>
            <a:endParaRPr lang="es-MX"/>
          </a:p>
        </p:txBody>
      </p:sp>
    </p:spTree>
    <p:extLst>
      <p:ext uri="{BB962C8B-B14F-4D97-AF65-F5344CB8AC3E}">
        <p14:creationId xmlns:p14="http://schemas.microsoft.com/office/powerpoint/2010/main" val="372968801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6515DDA-FC83-A661-8192-213396C54C89}"/>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9A40B4E4-E782-5A02-C73D-7F5B46FAE648}"/>
              </a:ext>
            </a:extLst>
          </p:cNvPr>
          <p:cNvSpPr>
            <a:spLocks noGrp="1"/>
          </p:cNvSpPr>
          <p:nvPr>
            <p:ph idx="1"/>
          </p:nvPr>
        </p:nvSpPr>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870CC4FB-DBF9-9A9F-CFDF-2C2E2CE9C67C}"/>
              </a:ext>
            </a:extLst>
          </p:cNvPr>
          <p:cNvSpPr>
            <a:spLocks noGrp="1"/>
          </p:cNvSpPr>
          <p:nvPr>
            <p:ph type="dt" sz="half" idx="10"/>
          </p:nvPr>
        </p:nvSpPr>
        <p:spPr/>
        <p:txBody>
          <a:bodyPr/>
          <a:lstStyle/>
          <a:p>
            <a:fld id="{B62E8ECB-54F3-434C-98EF-D753300BAD2D}" type="datetimeFigureOut">
              <a:rPr lang="es-MX" smtClean="0"/>
              <a:t>18/06/2026</a:t>
            </a:fld>
            <a:endParaRPr lang="es-MX"/>
          </a:p>
        </p:txBody>
      </p:sp>
      <p:sp>
        <p:nvSpPr>
          <p:cNvPr id="5" name="Marcador de pie de página 4">
            <a:extLst>
              <a:ext uri="{FF2B5EF4-FFF2-40B4-BE49-F238E27FC236}">
                <a16:creationId xmlns:a16="http://schemas.microsoft.com/office/drawing/2014/main" id="{8904EDEF-45C2-4203-56E1-C485B5B82DD4}"/>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537403FE-A68B-A396-344E-BD5C804008A3}"/>
              </a:ext>
            </a:extLst>
          </p:cNvPr>
          <p:cNvSpPr>
            <a:spLocks noGrp="1"/>
          </p:cNvSpPr>
          <p:nvPr>
            <p:ph type="sldNum" sz="quarter" idx="12"/>
          </p:nvPr>
        </p:nvSpPr>
        <p:spPr/>
        <p:txBody>
          <a:bodyPr/>
          <a:lstStyle/>
          <a:p>
            <a:fld id="{3A1E0743-24E4-48C3-8B81-511783AE838F}" type="slidenum">
              <a:rPr lang="es-MX" smtClean="0"/>
              <a:t>‹Nº›</a:t>
            </a:fld>
            <a:endParaRPr lang="es-MX"/>
          </a:p>
        </p:txBody>
      </p:sp>
    </p:spTree>
    <p:extLst>
      <p:ext uri="{BB962C8B-B14F-4D97-AF65-F5344CB8AC3E}">
        <p14:creationId xmlns:p14="http://schemas.microsoft.com/office/powerpoint/2010/main" val="692919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082AB56-DD77-1391-1774-22123687F243}"/>
              </a:ext>
            </a:extLst>
          </p:cNvPr>
          <p:cNvSpPr>
            <a:spLocks noGrp="1"/>
          </p:cNvSpPr>
          <p:nvPr>
            <p:ph type="title"/>
          </p:nvPr>
        </p:nvSpPr>
        <p:spPr>
          <a:xfrm>
            <a:off x="831850" y="1709738"/>
            <a:ext cx="10515600" cy="2852737"/>
          </a:xfrm>
        </p:spPr>
        <p:txBody>
          <a:bodyPr anchor="b"/>
          <a:lstStyle>
            <a:lvl1pPr>
              <a:defRPr sz="6000"/>
            </a:lvl1pPr>
          </a:lstStyle>
          <a:p>
            <a:r>
              <a:rPr lang="es-MX"/>
              <a:t>Haz clic para modificar el estilo de título del patrón</a:t>
            </a:r>
          </a:p>
        </p:txBody>
      </p:sp>
      <p:sp>
        <p:nvSpPr>
          <p:cNvPr id="3" name="Marcador de texto 2">
            <a:extLst>
              <a:ext uri="{FF2B5EF4-FFF2-40B4-BE49-F238E27FC236}">
                <a16:creationId xmlns:a16="http://schemas.microsoft.com/office/drawing/2014/main" id="{EB31B971-769C-9773-9D8D-25AF60F168A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s-MX"/>
              <a:t>Haga clic para modificar los estilos de texto del patrón</a:t>
            </a:r>
          </a:p>
        </p:txBody>
      </p:sp>
      <p:sp>
        <p:nvSpPr>
          <p:cNvPr id="4" name="Marcador de fecha 3">
            <a:extLst>
              <a:ext uri="{FF2B5EF4-FFF2-40B4-BE49-F238E27FC236}">
                <a16:creationId xmlns:a16="http://schemas.microsoft.com/office/drawing/2014/main" id="{86C3D278-8B6C-57F9-D923-A754EF9835FC}"/>
              </a:ext>
            </a:extLst>
          </p:cNvPr>
          <p:cNvSpPr>
            <a:spLocks noGrp="1"/>
          </p:cNvSpPr>
          <p:nvPr>
            <p:ph type="dt" sz="half" idx="10"/>
          </p:nvPr>
        </p:nvSpPr>
        <p:spPr/>
        <p:txBody>
          <a:bodyPr/>
          <a:lstStyle/>
          <a:p>
            <a:fld id="{B62E8ECB-54F3-434C-98EF-D753300BAD2D}" type="datetimeFigureOut">
              <a:rPr lang="es-MX" smtClean="0"/>
              <a:t>18/06/2026</a:t>
            </a:fld>
            <a:endParaRPr lang="es-MX"/>
          </a:p>
        </p:txBody>
      </p:sp>
      <p:sp>
        <p:nvSpPr>
          <p:cNvPr id="5" name="Marcador de pie de página 4">
            <a:extLst>
              <a:ext uri="{FF2B5EF4-FFF2-40B4-BE49-F238E27FC236}">
                <a16:creationId xmlns:a16="http://schemas.microsoft.com/office/drawing/2014/main" id="{F10B3319-AD2E-DC0B-C3BA-73E3A7843632}"/>
              </a:ext>
            </a:extLst>
          </p:cNvPr>
          <p:cNvSpPr>
            <a:spLocks noGrp="1"/>
          </p:cNvSpPr>
          <p:nvPr>
            <p:ph type="ftr" sz="quarter" idx="11"/>
          </p:nvPr>
        </p:nvSpPr>
        <p:spPr/>
        <p:txBody>
          <a:bodyPr/>
          <a:lstStyle/>
          <a:p>
            <a:endParaRPr lang="es-MX"/>
          </a:p>
        </p:txBody>
      </p:sp>
      <p:sp>
        <p:nvSpPr>
          <p:cNvPr id="6" name="Marcador de número de diapositiva 5">
            <a:extLst>
              <a:ext uri="{FF2B5EF4-FFF2-40B4-BE49-F238E27FC236}">
                <a16:creationId xmlns:a16="http://schemas.microsoft.com/office/drawing/2014/main" id="{EF9ABC33-46C5-9343-3A90-1FE2D8DCA591}"/>
              </a:ext>
            </a:extLst>
          </p:cNvPr>
          <p:cNvSpPr>
            <a:spLocks noGrp="1"/>
          </p:cNvSpPr>
          <p:nvPr>
            <p:ph type="sldNum" sz="quarter" idx="12"/>
          </p:nvPr>
        </p:nvSpPr>
        <p:spPr/>
        <p:txBody>
          <a:bodyPr/>
          <a:lstStyle/>
          <a:p>
            <a:fld id="{3A1E0743-24E4-48C3-8B81-511783AE838F}" type="slidenum">
              <a:rPr lang="es-MX" smtClean="0"/>
              <a:t>‹Nº›</a:t>
            </a:fld>
            <a:endParaRPr lang="es-MX"/>
          </a:p>
        </p:txBody>
      </p:sp>
    </p:spTree>
    <p:extLst>
      <p:ext uri="{BB962C8B-B14F-4D97-AF65-F5344CB8AC3E}">
        <p14:creationId xmlns:p14="http://schemas.microsoft.com/office/powerpoint/2010/main" val="2203499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7BA5F84-FB37-9C1C-8975-3B3AB28A10EA}"/>
              </a:ext>
            </a:extLst>
          </p:cNvPr>
          <p:cNvSpPr>
            <a:spLocks noGrp="1"/>
          </p:cNvSpPr>
          <p:nvPr>
            <p:ph type="title"/>
          </p:nvPr>
        </p:nvSpPr>
        <p:spPr/>
        <p:txBody>
          <a:body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43F92525-8DEF-85B5-8A49-A2C106542353}"/>
              </a:ext>
            </a:extLst>
          </p:cNvPr>
          <p:cNvSpPr>
            <a:spLocks noGrp="1"/>
          </p:cNvSpPr>
          <p:nvPr>
            <p:ph sz="half" idx="1"/>
          </p:nvPr>
        </p:nvSpPr>
        <p:spPr>
          <a:xfrm>
            <a:off x="838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contenido 3">
            <a:extLst>
              <a:ext uri="{FF2B5EF4-FFF2-40B4-BE49-F238E27FC236}">
                <a16:creationId xmlns:a16="http://schemas.microsoft.com/office/drawing/2014/main" id="{967B05BF-C628-206B-B71B-26E3CC46CC89}"/>
              </a:ext>
            </a:extLst>
          </p:cNvPr>
          <p:cNvSpPr>
            <a:spLocks noGrp="1"/>
          </p:cNvSpPr>
          <p:nvPr>
            <p:ph sz="half" idx="2"/>
          </p:nvPr>
        </p:nvSpPr>
        <p:spPr>
          <a:xfrm>
            <a:off x="6172200" y="1825625"/>
            <a:ext cx="5181600" cy="435133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fecha 4">
            <a:extLst>
              <a:ext uri="{FF2B5EF4-FFF2-40B4-BE49-F238E27FC236}">
                <a16:creationId xmlns:a16="http://schemas.microsoft.com/office/drawing/2014/main" id="{E99045A0-10BF-E44D-25F6-770BF9742756}"/>
              </a:ext>
            </a:extLst>
          </p:cNvPr>
          <p:cNvSpPr>
            <a:spLocks noGrp="1"/>
          </p:cNvSpPr>
          <p:nvPr>
            <p:ph type="dt" sz="half" idx="10"/>
          </p:nvPr>
        </p:nvSpPr>
        <p:spPr/>
        <p:txBody>
          <a:bodyPr/>
          <a:lstStyle/>
          <a:p>
            <a:fld id="{B62E8ECB-54F3-434C-98EF-D753300BAD2D}" type="datetimeFigureOut">
              <a:rPr lang="es-MX" smtClean="0"/>
              <a:t>18/06/2026</a:t>
            </a:fld>
            <a:endParaRPr lang="es-MX"/>
          </a:p>
        </p:txBody>
      </p:sp>
      <p:sp>
        <p:nvSpPr>
          <p:cNvPr id="6" name="Marcador de pie de página 5">
            <a:extLst>
              <a:ext uri="{FF2B5EF4-FFF2-40B4-BE49-F238E27FC236}">
                <a16:creationId xmlns:a16="http://schemas.microsoft.com/office/drawing/2014/main" id="{13BA3CB0-7C4A-5383-D43D-F6CF8F594843}"/>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95D0804C-F03E-313B-3E2B-9C586268C30A}"/>
              </a:ext>
            </a:extLst>
          </p:cNvPr>
          <p:cNvSpPr>
            <a:spLocks noGrp="1"/>
          </p:cNvSpPr>
          <p:nvPr>
            <p:ph type="sldNum" sz="quarter" idx="12"/>
          </p:nvPr>
        </p:nvSpPr>
        <p:spPr/>
        <p:txBody>
          <a:bodyPr/>
          <a:lstStyle/>
          <a:p>
            <a:fld id="{3A1E0743-24E4-48C3-8B81-511783AE838F}" type="slidenum">
              <a:rPr lang="es-MX" smtClean="0"/>
              <a:t>‹Nº›</a:t>
            </a:fld>
            <a:endParaRPr lang="es-MX"/>
          </a:p>
        </p:txBody>
      </p:sp>
    </p:spTree>
    <p:extLst>
      <p:ext uri="{BB962C8B-B14F-4D97-AF65-F5344CB8AC3E}">
        <p14:creationId xmlns:p14="http://schemas.microsoft.com/office/powerpoint/2010/main" val="19217242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AC111D4-CB55-8908-F023-EAAF9F1CDA09}"/>
              </a:ext>
            </a:extLst>
          </p:cNvPr>
          <p:cNvSpPr>
            <a:spLocks noGrp="1"/>
          </p:cNvSpPr>
          <p:nvPr>
            <p:ph type="title"/>
          </p:nvPr>
        </p:nvSpPr>
        <p:spPr>
          <a:xfrm>
            <a:off x="839788" y="365125"/>
            <a:ext cx="10515600" cy="1325563"/>
          </a:xfrm>
        </p:spPr>
        <p:txBody>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EA5D0B4C-8565-CAFF-9101-AF928CA0F62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4" name="Marcador de contenido 3">
            <a:extLst>
              <a:ext uri="{FF2B5EF4-FFF2-40B4-BE49-F238E27FC236}">
                <a16:creationId xmlns:a16="http://schemas.microsoft.com/office/drawing/2014/main" id="{85D2E0C6-067D-5734-5E92-BF8E851DE28E}"/>
              </a:ext>
            </a:extLst>
          </p:cNvPr>
          <p:cNvSpPr>
            <a:spLocks noGrp="1"/>
          </p:cNvSpPr>
          <p:nvPr>
            <p:ph sz="half" idx="2"/>
          </p:nvPr>
        </p:nvSpPr>
        <p:spPr>
          <a:xfrm>
            <a:off x="839788" y="2505075"/>
            <a:ext cx="5157787"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5" name="Marcador de texto 4">
            <a:extLst>
              <a:ext uri="{FF2B5EF4-FFF2-40B4-BE49-F238E27FC236}">
                <a16:creationId xmlns:a16="http://schemas.microsoft.com/office/drawing/2014/main" id="{F7716AF3-8448-7182-A690-7496FC76BB3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MX"/>
              <a:t>Haga clic para modificar los estilos de texto del patrón</a:t>
            </a:r>
          </a:p>
        </p:txBody>
      </p:sp>
      <p:sp>
        <p:nvSpPr>
          <p:cNvPr id="6" name="Marcador de contenido 5">
            <a:extLst>
              <a:ext uri="{FF2B5EF4-FFF2-40B4-BE49-F238E27FC236}">
                <a16:creationId xmlns:a16="http://schemas.microsoft.com/office/drawing/2014/main" id="{4F6D1C07-10D5-614F-E9EA-B5C19129C9B6}"/>
              </a:ext>
            </a:extLst>
          </p:cNvPr>
          <p:cNvSpPr>
            <a:spLocks noGrp="1"/>
          </p:cNvSpPr>
          <p:nvPr>
            <p:ph sz="quarter" idx="4"/>
          </p:nvPr>
        </p:nvSpPr>
        <p:spPr>
          <a:xfrm>
            <a:off x="6172200" y="2505075"/>
            <a:ext cx="5183188" cy="3684588"/>
          </a:xfrm>
        </p:spPr>
        <p:txBody>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7" name="Marcador de fecha 6">
            <a:extLst>
              <a:ext uri="{FF2B5EF4-FFF2-40B4-BE49-F238E27FC236}">
                <a16:creationId xmlns:a16="http://schemas.microsoft.com/office/drawing/2014/main" id="{D277A7DE-8337-95B3-C235-850BA5564A08}"/>
              </a:ext>
            </a:extLst>
          </p:cNvPr>
          <p:cNvSpPr>
            <a:spLocks noGrp="1"/>
          </p:cNvSpPr>
          <p:nvPr>
            <p:ph type="dt" sz="half" idx="10"/>
          </p:nvPr>
        </p:nvSpPr>
        <p:spPr/>
        <p:txBody>
          <a:bodyPr/>
          <a:lstStyle/>
          <a:p>
            <a:fld id="{B62E8ECB-54F3-434C-98EF-D753300BAD2D}" type="datetimeFigureOut">
              <a:rPr lang="es-MX" smtClean="0"/>
              <a:t>18/06/2026</a:t>
            </a:fld>
            <a:endParaRPr lang="es-MX"/>
          </a:p>
        </p:txBody>
      </p:sp>
      <p:sp>
        <p:nvSpPr>
          <p:cNvPr id="8" name="Marcador de pie de página 7">
            <a:extLst>
              <a:ext uri="{FF2B5EF4-FFF2-40B4-BE49-F238E27FC236}">
                <a16:creationId xmlns:a16="http://schemas.microsoft.com/office/drawing/2014/main" id="{ABACA7A7-E96A-E8EF-4F7B-FCDFC030ED5F}"/>
              </a:ext>
            </a:extLst>
          </p:cNvPr>
          <p:cNvSpPr>
            <a:spLocks noGrp="1"/>
          </p:cNvSpPr>
          <p:nvPr>
            <p:ph type="ftr" sz="quarter" idx="11"/>
          </p:nvPr>
        </p:nvSpPr>
        <p:spPr/>
        <p:txBody>
          <a:bodyPr/>
          <a:lstStyle/>
          <a:p>
            <a:endParaRPr lang="es-MX"/>
          </a:p>
        </p:txBody>
      </p:sp>
      <p:sp>
        <p:nvSpPr>
          <p:cNvPr id="9" name="Marcador de número de diapositiva 8">
            <a:extLst>
              <a:ext uri="{FF2B5EF4-FFF2-40B4-BE49-F238E27FC236}">
                <a16:creationId xmlns:a16="http://schemas.microsoft.com/office/drawing/2014/main" id="{0617F7B9-8F52-64B0-7FBC-F848B45DC907}"/>
              </a:ext>
            </a:extLst>
          </p:cNvPr>
          <p:cNvSpPr>
            <a:spLocks noGrp="1"/>
          </p:cNvSpPr>
          <p:nvPr>
            <p:ph type="sldNum" sz="quarter" idx="12"/>
          </p:nvPr>
        </p:nvSpPr>
        <p:spPr/>
        <p:txBody>
          <a:bodyPr/>
          <a:lstStyle/>
          <a:p>
            <a:fld id="{3A1E0743-24E4-48C3-8B81-511783AE838F}" type="slidenum">
              <a:rPr lang="es-MX" smtClean="0"/>
              <a:t>‹Nº›</a:t>
            </a:fld>
            <a:endParaRPr lang="es-MX"/>
          </a:p>
        </p:txBody>
      </p:sp>
    </p:spTree>
    <p:extLst>
      <p:ext uri="{BB962C8B-B14F-4D97-AF65-F5344CB8AC3E}">
        <p14:creationId xmlns:p14="http://schemas.microsoft.com/office/powerpoint/2010/main" val="2911920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BC5E255-E213-726D-3C4C-C0FD75B366A4}"/>
              </a:ext>
            </a:extLst>
          </p:cNvPr>
          <p:cNvSpPr>
            <a:spLocks noGrp="1"/>
          </p:cNvSpPr>
          <p:nvPr>
            <p:ph type="title"/>
          </p:nvPr>
        </p:nvSpPr>
        <p:spPr/>
        <p:txBody>
          <a:bodyPr/>
          <a:lstStyle/>
          <a:p>
            <a:r>
              <a:rPr lang="es-MX"/>
              <a:t>Haz clic para modificar el estilo de título del patrón</a:t>
            </a:r>
          </a:p>
        </p:txBody>
      </p:sp>
      <p:sp>
        <p:nvSpPr>
          <p:cNvPr id="3" name="Marcador de fecha 2">
            <a:extLst>
              <a:ext uri="{FF2B5EF4-FFF2-40B4-BE49-F238E27FC236}">
                <a16:creationId xmlns:a16="http://schemas.microsoft.com/office/drawing/2014/main" id="{65CBDBE6-791D-F92D-917C-C50CCB678234}"/>
              </a:ext>
            </a:extLst>
          </p:cNvPr>
          <p:cNvSpPr>
            <a:spLocks noGrp="1"/>
          </p:cNvSpPr>
          <p:nvPr>
            <p:ph type="dt" sz="half" idx="10"/>
          </p:nvPr>
        </p:nvSpPr>
        <p:spPr/>
        <p:txBody>
          <a:bodyPr/>
          <a:lstStyle/>
          <a:p>
            <a:fld id="{B62E8ECB-54F3-434C-98EF-D753300BAD2D}" type="datetimeFigureOut">
              <a:rPr lang="es-MX" smtClean="0"/>
              <a:t>18/06/2026</a:t>
            </a:fld>
            <a:endParaRPr lang="es-MX"/>
          </a:p>
        </p:txBody>
      </p:sp>
      <p:sp>
        <p:nvSpPr>
          <p:cNvPr id="4" name="Marcador de pie de página 3">
            <a:extLst>
              <a:ext uri="{FF2B5EF4-FFF2-40B4-BE49-F238E27FC236}">
                <a16:creationId xmlns:a16="http://schemas.microsoft.com/office/drawing/2014/main" id="{B75082CE-9AFD-3429-0902-9A41AE7D5628}"/>
              </a:ext>
            </a:extLst>
          </p:cNvPr>
          <p:cNvSpPr>
            <a:spLocks noGrp="1"/>
          </p:cNvSpPr>
          <p:nvPr>
            <p:ph type="ftr" sz="quarter" idx="11"/>
          </p:nvPr>
        </p:nvSpPr>
        <p:spPr/>
        <p:txBody>
          <a:bodyPr/>
          <a:lstStyle/>
          <a:p>
            <a:endParaRPr lang="es-MX"/>
          </a:p>
        </p:txBody>
      </p:sp>
      <p:sp>
        <p:nvSpPr>
          <p:cNvPr id="5" name="Marcador de número de diapositiva 4">
            <a:extLst>
              <a:ext uri="{FF2B5EF4-FFF2-40B4-BE49-F238E27FC236}">
                <a16:creationId xmlns:a16="http://schemas.microsoft.com/office/drawing/2014/main" id="{0228750B-B076-FE5E-7F6A-BF4DCB754065}"/>
              </a:ext>
            </a:extLst>
          </p:cNvPr>
          <p:cNvSpPr>
            <a:spLocks noGrp="1"/>
          </p:cNvSpPr>
          <p:nvPr>
            <p:ph type="sldNum" sz="quarter" idx="12"/>
          </p:nvPr>
        </p:nvSpPr>
        <p:spPr/>
        <p:txBody>
          <a:bodyPr/>
          <a:lstStyle/>
          <a:p>
            <a:fld id="{3A1E0743-24E4-48C3-8B81-511783AE838F}" type="slidenum">
              <a:rPr lang="es-MX" smtClean="0"/>
              <a:t>‹Nº›</a:t>
            </a:fld>
            <a:endParaRPr lang="es-MX"/>
          </a:p>
        </p:txBody>
      </p:sp>
    </p:spTree>
    <p:extLst>
      <p:ext uri="{BB962C8B-B14F-4D97-AF65-F5344CB8AC3E}">
        <p14:creationId xmlns:p14="http://schemas.microsoft.com/office/powerpoint/2010/main" val="2888401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922C2A0D-E9F9-F483-A1BC-39B1C1E9A608}"/>
              </a:ext>
            </a:extLst>
          </p:cNvPr>
          <p:cNvSpPr>
            <a:spLocks noGrp="1"/>
          </p:cNvSpPr>
          <p:nvPr>
            <p:ph type="dt" sz="half" idx="10"/>
          </p:nvPr>
        </p:nvSpPr>
        <p:spPr/>
        <p:txBody>
          <a:bodyPr/>
          <a:lstStyle/>
          <a:p>
            <a:fld id="{B62E8ECB-54F3-434C-98EF-D753300BAD2D}" type="datetimeFigureOut">
              <a:rPr lang="es-MX" smtClean="0"/>
              <a:t>18/06/2026</a:t>
            </a:fld>
            <a:endParaRPr lang="es-MX"/>
          </a:p>
        </p:txBody>
      </p:sp>
      <p:sp>
        <p:nvSpPr>
          <p:cNvPr id="3" name="Marcador de pie de página 2">
            <a:extLst>
              <a:ext uri="{FF2B5EF4-FFF2-40B4-BE49-F238E27FC236}">
                <a16:creationId xmlns:a16="http://schemas.microsoft.com/office/drawing/2014/main" id="{950A4383-5041-1D80-E1EA-E70E6C630554}"/>
              </a:ext>
            </a:extLst>
          </p:cNvPr>
          <p:cNvSpPr>
            <a:spLocks noGrp="1"/>
          </p:cNvSpPr>
          <p:nvPr>
            <p:ph type="ftr" sz="quarter" idx="11"/>
          </p:nvPr>
        </p:nvSpPr>
        <p:spPr/>
        <p:txBody>
          <a:bodyPr/>
          <a:lstStyle/>
          <a:p>
            <a:endParaRPr lang="es-MX"/>
          </a:p>
        </p:txBody>
      </p:sp>
      <p:sp>
        <p:nvSpPr>
          <p:cNvPr id="4" name="Marcador de número de diapositiva 3">
            <a:extLst>
              <a:ext uri="{FF2B5EF4-FFF2-40B4-BE49-F238E27FC236}">
                <a16:creationId xmlns:a16="http://schemas.microsoft.com/office/drawing/2014/main" id="{2A9D6931-AD18-9341-0E30-EE3F3C19C413}"/>
              </a:ext>
            </a:extLst>
          </p:cNvPr>
          <p:cNvSpPr>
            <a:spLocks noGrp="1"/>
          </p:cNvSpPr>
          <p:nvPr>
            <p:ph type="sldNum" sz="quarter" idx="12"/>
          </p:nvPr>
        </p:nvSpPr>
        <p:spPr/>
        <p:txBody>
          <a:bodyPr/>
          <a:lstStyle/>
          <a:p>
            <a:fld id="{3A1E0743-24E4-48C3-8B81-511783AE838F}" type="slidenum">
              <a:rPr lang="es-MX" smtClean="0"/>
              <a:t>‹Nº›</a:t>
            </a:fld>
            <a:endParaRPr lang="es-MX"/>
          </a:p>
        </p:txBody>
      </p:sp>
    </p:spTree>
    <p:extLst>
      <p:ext uri="{BB962C8B-B14F-4D97-AF65-F5344CB8AC3E}">
        <p14:creationId xmlns:p14="http://schemas.microsoft.com/office/powerpoint/2010/main" val="38496706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592437-CC04-B2DE-B20A-55FA7D6889E5}"/>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contenido 2">
            <a:extLst>
              <a:ext uri="{FF2B5EF4-FFF2-40B4-BE49-F238E27FC236}">
                <a16:creationId xmlns:a16="http://schemas.microsoft.com/office/drawing/2014/main" id="{4FEDD8B8-0127-7CA2-2F45-ADA86D1A9C9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texto 3">
            <a:extLst>
              <a:ext uri="{FF2B5EF4-FFF2-40B4-BE49-F238E27FC236}">
                <a16:creationId xmlns:a16="http://schemas.microsoft.com/office/drawing/2014/main" id="{A4C423EE-BDA3-C3F2-F436-46C191DB5FF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FBC775EB-817D-004A-538C-B7DD818FBF39}"/>
              </a:ext>
            </a:extLst>
          </p:cNvPr>
          <p:cNvSpPr>
            <a:spLocks noGrp="1"/>
          </p:cNvSpPr>
          <p:nvPr>
            <p:ph type="dt" sz="half" idx="10"/>
          </p:nvPr>
        </p:nvSpPr>
        <p:spPr/>
        <p:txBody>
          <a:bodyPr/>
          <a:lstStyle/>
          <a:p>
            <a:fld id="{B62E8ECB-54F3-434C-98EF-D753300BAD2D}" type="datetimeFigureOut">
              <a:rPr lang="es-MX" smtClean="0"/>
              <a:t>18/06/2026</a:t>
            </a:fld>
            <a:endParaRPr lang="es-MX"/>
          </a:p>
        </p:txBody>
      </p:sp>
      <p:sp>
        <p:nvSpPr>
          <p:cNvPr id="6" name="Marcador de pie de página 5">
            <a:extLst>
              <a:ext uri="{FF2B5EF4-FFF2-40B4-BE49-F238E27FC236}">
                <a16:creationId xmlns:a16="http://schemas.microsoft.com/office/drawing/2014/main" id="{041C5AE3-F269-96D8-0A51-316C3EB6FED6}"/>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7ADFD232-5FC6-E15D-C7F4-63193A06DC35}"/>
              </a:ext>
            </a:extLst>
          </p:cNvPr>
          <p:cNvSpPr>
            <a:spLocks noGrp="1"/>
          </p:cNvSpPr>
          <p:nvPr>
            <p:ph type="sldNum" sz="quarter" idx="12"/>
          </p:nvPr>
        </p:nvSpPr>
        <p:spPr/>
        <p:txBody>
          <a:bodyPr/>
          <a:lstStyle/>
          <a:p>
            <a:fld id="{3A1E0743-24E4-48C3-8B81-511783AE838F}" type="slidenum">
              <a:rPr lang="es-MX" smtClean="0"/>
              <a:t>‹Nº›</a:t>
            </a:fld>
            <a:endParaRPr lang="es-MX"/>
          </a:p>
        </p:txBody>
      </p:sp>
    </p:spTree>
    <p:extLst>
      <p:ext uri="{BB962C8B-B14F-4D97-AF65-F5344CB8AC3E}">
        <p14:creationId xmlns:p14="http://schemas.microsoft.com/office/powerpoint/2010/main" val="75075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9970B56-E199-F469-BC79-FBC57542C2A0}"/>
              </a:ext>
            </a:extLst>
          </p:cNvPr>
          <p:cNvSpPr>
            <a:spLocks noGrp="1"/>
          </p:cNvSpPr>
          <p:nvPr>
            <p:ph type="title"/>
          </p:nvPr>
        </p:nvSpPr>
        <p:spPr>
          <a:xfrm>
            <a:off x="839788" y="457200"/>
            <a:ext cx="3932237" cy="1600200"/>
          </a:xfrm>
        </p:spPr>
        <p:txBody>
          <a:bodyPr anchor="b"/>
          <a:lstStyle>
            <a:lvl1pPr>
              <a:defRPr sz="3200"/>
            </a:lvl1pPr>
          </a:lstStyle>
          <a:p>
            <a:r>
              <a:rPr lang="es-MX"/>
              <a:t>Haz clic para modificar el estilo de título del patrón</a:t>
            </a:r>
          </a:p>
        </p:txBody>
      </p:sp>
      <p:sp>
        <p:nvSpPr>
          <p:cNvPr id="3" name="Marcador de posición de imagen 2">
            <a:extLst>
              <a:ext uri="{FF2B5EF4-FFF2-40B4-BE49-F238E27FC236}">
                <a16:creationId xmlns:a16="http://schemas.microsoft.com/office/drawing/2014/main" id="{3861CEAC-A40C-FAD2-112A-06DBC1991E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Marcador de texto 3">
            <a:extLst>
              <a:ext uri="{FF2B5EF4-FFF2-40B4-BE49-F238E27FC236}">
                <a16:creationId xmlns:a16="http://schemas.microsoft.com/office/drawing/2014/main" id="{B844D6B0-DAA7-B5CD-7658-DD2F5B1426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MX"/>
              <a:t>Haga clic para modificar los estilos de texto del patrón</a:t>
            </a:r>
          </a:p>
        </p:txBody>
      </p:sp>
      <p:sp>
        <p:nvSpPr>
          <p:cNvPr id="5" name="Marcador de fecha 4">
            <a:extLst>
              <a:ext uri="{FF2B5EF4-FFF2-40B4-BE49-F238E27FC236}">
                <a16:creationId xmlns:a16="http://schemas.microsoft.com/office/drawing/2014/main" id="{FAF2B792-920F-F9F4-3410-E3CEACB91FEA}"/>
              </a:ext>
            </a:extLst>
          </p:cNvPr>
          <p:cNvSpPr>
            <a:spLocks noGrp="1"/>
          </p:cNvSpPr>
          <p:nvPr>
            <p:ph type="dt" sz="half" idx="10"/>
          </p:nvPr>
        </p:nvSpPr>
        <p:spPr/>
        <p:txBody>
          <a:bodyPr/>
          <a:lstStyle/>
          <a:p>
            <a:fld id="{B62E8ECB-54F3-434C-98EF-D753300BAD2D}" type="datetimeFigureOut">
              <a:rPr lang="es-MX" smtClean="0"/>
              <a:t>18/06/2026</a:t>
            </a:fld>
            <a:endParaRPr lang="es-MX"/>
          </a:p>
        </p:txBody>
      </p:sp>
      <p:sp>
        <p:nvSpPr>
          <p:cNvPr id="6" name="Marcador de pie de página 5">
            <a:extLst>
              <a:ext uri="{FF2B5EF4-FFF2-40B4-BE49-F238E27FC236}">
                <a16:creationId xmlns:a16="http://schemas.microsoft.com/office/drawing/2014/main" id="{F40B7738-9157-38B4-9C7B-ABC297E99A73}"/>
              </a:ext>
            </a:extLst>
          </p:cNvPr>
          <p:cNvSpPr>
            <a:spLocks noGrp="1"/>
          </p:cNvSpPr>
          <p:nvPr>
            <p:ph type="ftr" sz="quarter" idx="11"/>
          </p:nvPr>
        </p:nvSpPr>
        <p:spPr/>
        <p:txBody>
          <a:bodyPr/>
          <a:lstStyle/>
          <a:p>
            <a:endParaRPr lang="es-MX"/>
          </a:p>
        </p:txBody>
      </p:sp>
      <p:sp>
        <p:nvSpPr>
          <p:cNvPr id="7" name="Marcador de número de diapositiva 6">
            <a:extLst>
              <a:ext uri="{FF2B5EF4-FFF2-40B4-BE49-F238E27FC236}">
                <a16:creationId xmlns:a16="http://schemas.microsoft.com/office/drawing/2014/main" id="{55295F4B-EA70-FDF1-C122-28F1B6AA0EE4}"/>
              </a:ext>
            </a:extLst>
          </p:cNvPr>
          <p:cNvSpPr>
            <a:spLocks noGrp="1"/>
          </p:cNvSpPr>
          <p:nvPr>
            <p:ph type="sldNum" sz="quarter" idx="12"/>
          </p:nvPr>
        </p:nvSpPr>
        <p:spPr/>
        <p:txBody>
          <a:bodyPr/>
          <a:lstStyle/>
          <a:p>
            <a:fld id="{3A1E0743-24E4-48C3-8B81-511783AE838F}" type="slidenum">
              <a:rPr lang="es-MX" smtClean="0"/>
              <a:t>‹Nº›</a:t>
            </a:fld>
            <a:endParaRPr lang="es-MX"/>
          </a:p>
        </p:txBody>
      </p:sp>
    </p:spTree>
    <p:extLst>
      <p:ext uri="{BB962C8B-B14F-4D97-AF65-F5344CB8AC3E}">
        <p14:creationId xmlns:p14="http://schemas.microsoft.com/office/powerpoint/2010/main" val="1944459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6880D039-82F5-2FFC-49BD-8142357BBEA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MX"/>
              <a:t>Haz clic para modificar el estilo de título del patrón</a:t>
            </a:r>
          </a:p>
        </p:txBody>
      </p:sp>
      <p:sp>
        <p:nvSpPr>
          <p:cNvPr id="3" name="Marcador de texto 2">
            <a:extLst>
              <a:ext uri="{FF2B5EF4-FFF2-40B4-BE49-F238E27FC236}">
                <a16:creationId xmlns:a16="http://schemas.microsoft.com/office/drawing/2014/main" id="{CE29542C-B040-FC64-9918-0219A8CE42C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MX"/>
              <a:t>Haga clic para modificar los estilos de texto del patrón</a:t>
            </a:r>
          </a:p>
          <a:p>
            <a:pPr lvl="1"/>
            <a:r>
              <a:rPr lang="es-MX"/>
              <a:t>Segundo nivel</a:t>
            </a:r>
          </a:p>
          <a:p>
            <a:pPr lvl="2"/>
            <a:r>
              <a:rPr lang="es-MX"/>
              <a:t>Tercer nivel</a:t>
            </a:r>
          </a:p>
          <a:p>
            <a:pPr lvl="3"/>
            <a:r>
              <a:rPr lang="es-MX"/>
              <a:t>Cuarto nivel</a:t>
            </a:r>
          </a:p>
          <a:p>
            <a:pPr lvl="4"/>
            <a:r>
              <a:rPr lang="es-MX"/>
              <a:t>Quinto nivel</a:t>
            </a:r>
          </a:p>
        </p:txBody>
      </p:sp>
      <p:sp>
        <p:nvSpPr>
          <p:cNvPr id="4" name="Marcador de fecha 3">
            <a:extLst>
              <a:ext uri="{FF2B5EF4-FFF2-40B4-BE49-F238E27FC236}">
                <a16:creationId xmlns:a16="http://schemas.microsoft.com/office/drawing/2014/main" id="{76531CBF-53FD-A49E-54CF-57366F4522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B62E8ECB-54F3-434C-98EF-D753300BAD2D}" type="datetimeFigureOut">
              <a:rPr lang="es-MX" smtClean="0"/>
              <a:t>18/06/2026</a:t>
            </a:fld>
            <a:endParaRPr lang="es-MX"/>
          </a:p>
        </p:txBody>
      </p:sp>
      <p:sp>
        <p:nvSpPr>
          <p:cNvPr id="5" name="Marcador de pie de página 4">
            <a:extLst>
              <a:ext uri="{FF2B5EF4-FFF2-40B4-BE49-F238E27FC236}">
                <a16:creationId xmlns:a16="http://schemas.microsoft.com/office/drawing/2014/main" id="{BEB6F9E4-0B4A-6054-A5BB-32038843C3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s-MX"/>
          </a:p>
        </p:txBody>
      </p:sp>
      <p:sp>
        <p:nvSpPr>
          <p:cNvPr id="6" name="Marcador de número de diapositiva 5">
            <a:extLst>
              <a:ext uri="{FF2B5EF4-FFF2-40B4-BE49-F238E27FC236}">
                <a16:creationId xmlns:a16="http://schemas.microsoft.com/office/drawing/2014/main" id="{33D50AA4-8419-0BDE-9944-7D4DF1053F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A1E0743-24E4-48C3-8B81-511783AE838F}" type="slidenum">
              <a:rPr lang="es-MX" smtClean="0"/>
              <a:t>‹Nº›</a:t>
            </a:fld>
            <a:endParaRPr lang="es-MX"/>
          </a:p>
        </p:txBody>
      </p:sp>
    </p:spTree>
    <p:extLst>
      <p:ext uri="{BB962C8B-B14F-4D97-AF65-F5344CB8AC3E}">
        <p14:creationId xmlns:p14="http://schemas.microsoft.com/office/powerpoint/2010/main" val="201775810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EF00209-1CAF-25C0-D0B0-C95C16B8560A}"/>
              </a:ext>
            </a:extLst>
          </p:cNvPr>
          <p:cNvSpPr>
            <a:spLocks noGrp="1"/>
          </p:cNvSpPr>
          <p:nvPr>
            <p:ph type="ctrTitle"/>
          </p:nvPr>
        </p:nvSpPr>
        <p:spPr>
          <a:xfrm>
            <a:off x="804672" y="5116529"/>
            <a:ext cx="10592174" cy="1000655"/>
          </a:xfrm>
        </p:spPr>
        <p:txBody>
          <a:bodyPr anchor="t">
            <a:normAutofit/>
          </a:bodyPr>
          <a:lstStyle/>
          <a:p>
            <a:pPr algn="l"/>
            <a:r>
              <a:rPr lang="es-MX" sz="4000">
                <a:solidFill>
                  <a:schemeClr val="tx2"/>
                </a:solidFill>
              </a:rPr>
              <a:t>BIENVENIDOS</a:t>
            </a:r>
          </a:p>
        </p:txBody>
      </p:sp>
      <p:pic>
        <p:nvPicPr>
          <p:cNvPr id="8" name="Imagen 7" descr="Puede ser una imagen de una o varias personas, sala de prensa y texto que dice &quot;CONGRESO DE DOCTRINA METODISTA FUNDAMENTOS DE LAFE LA FE YPRACTICAMETODISTA YPRACTICA METODISTA FNELMUNDOACTUAL L zoom 19 19y20dejunio y2 20 de junio 2026 f /DISTRITOHYH&quot;">
            <a:extLst>
              <a:ext uri="{FF2B5EF4-FFF2-40B4-BE49-F238E27FC236}">
                <a16:creationId xmlns:a16="http://schemas.microsoft.com/office/drawing/2014/main" id="{4A2678FC-F64C-1A56-B54F-184335F9DD19}"/>
              </a:ext>
            </a:extLst>
          </p:cNvPr>
          <p:cNvPicPr>
            <a:picLocks noChangeAspect="1"/>
          </p:cNvPicPr>
          <p:nvPr/>
        </p:nvPicPr>
        <p:blipFill>
          <a:blip r:embed="rId2"/>
          <a:srcRect t="5801" b="8047"/>
          <a:stretch>
            <a:fillRect/>
          </a:stretch>
        </p:blipFill>
        <p:spPr>
          <a:xfrm>
            <a:off x="-1" y="10"/>
            <a:ext cx="12192001" cy="4201449"/>
          </a:xfrm>
          <a:prstGeom prst="rect">
            <a:avLst/>
          </a:prstGeom>
        </p:spPr>
      </p:pic>
    </p:spTree>
    <p:extLst>
      <p:ext uri="{BB962C8B-B14F-4D97-AF65-F5344CB8AC3E}">
        <p14:creationId xmlns:p14="http://schemas.microsoft.com/office/powerpoint/2010/main" val="6539888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4"/>
                                        </p:tgtEl>
                                        <p:attrNameLst>
                                          <p:attrName>style.visibility</p:attrName>
                                        </p:attrNameLst>
                                      </p:cBhvr>
                                      <p:to>
                                        <p:strVal val="visible"/>
                                      </p:to>
                                    </p:set>
                                    <p:animEffect transition="in" filter="fade">
                                      <p:cBhvr>
                                        <p:cTn id="7" dur="7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27463" y="195944"/>
            <a:ext cx="10724606" cy="1123406"/>
          </a:xfrm>
        </p:spPr>
        <p:txBody>
          <a:bodyPr>
            <a:noAutofit/>
          </a:bodyPr>
          <a:lstStyle/>
          <a:p>
            <a:pPr algn="ctr"/>
            <a:r>
              <a:rPr lang="es-MX" b="1" dirty="0">
                <a:effectLst>
                  <a:outerShdw blurRad="38100" dist="38100" dir="2700000" algn="tl">
                    <a:srgbClr val="000000">
                      <a:alpha val="43137"/>
                    </a:srgbClr>
                  </a:outerShdw>
                </a:effectLst>
              </a:rPr>
              <a:t>EL ESTADO NATURAL DEL SER HUMANO</a:t>
            </a:r>
            <a:endParaRPr lang="es-MX" sz="5400" dirty="0"/>
          </a:p>
        </p:txBody>
      </p:sp>
      <p:sp>
        <p:nvSpPr>
          <p:cNvPr id="3" name="Marcador de contenido 2"/>
          <p:cNvSpPr>
            <a:spLocks noGrp="1"/>
          </p:cNvSpPr>
          <p:nvPr>
            <p:ph idx="1"/>
          </p:nvPr>
        </p:nvSpPr>
        <p:spPr>
          <a:xfrm>
            <a:off x="836023" y="1319349"/>
            <a:ext cx="10816046" cy="5290456"/>
          </a:xfrm>
        </p:spPr>
        <p:txBody>
          <a:bodyPr>
            <a:noAutofit/>
          </a:bodyPr>
          <a:lstStyle/>
          <a:p>
            <a:pPr algn="just">
              <a:lnSpc>
                <a:spcPct val="150000"/>
              </a:lnSpc>
            </a:pPr>
            <a:r>
              <a:rPr lang="es-MX" sz="2500" dirty="0"/>
              <a:t>En el A.T., no se habla del pecado original. Por lo regular no esta presente en el judaísmo actual.</a:t>
            </a:r>
          </a:p>
          <a:p>
            <a:pPr algn="just">
              <a:lnSpc>
                <a:spcPct val="150000"/>
              </a:lnSpc>
            </a:pPr>
            <a:r>
              <a:rPr lang="es-MX" sz="2500" dirty="0"/>
              <a:t> Esta doctrina es desarrollada por el teólogo Irineo de Lyon, en el cristianismo occidental, en el siglo II.</a:t>
            </a:r>
          </a:p>
          <a:p>
            <a:pPr algn="just">
              <a:lnSpc>
                <a:spcPct val="150000"/>
              </a:lnSpc>
            </a:pPr>
            <a:r>
              <a:rPr lang="es-MX" sz="2500" dirty="0"/>
              <a:t>San Agustín de Hipona la sigue desarrollando en el siglo IV y V donde se afirma que antes de la caía el ser humano, se tenía la calidad de la pureza.</a:t>
            </a:r>
          </a:p>
          <a:p>
            <a:pPr algn="just">
              <a:lnSpc>
                <a:spcPct val="150000"/>
              </a:lnSpc>
            </a:pPr>
            <a:r>
              <a:rPr lang="es-MX" sz="2500" dirty="0"/>
              <a:t>Este no es un pensamiento universal del cristianismo. La iglesia Oriental niega la existencia pura como el estado inicial del ser humano.</a:t>
            </a:r>
          </a:p>
        </p:txBody>
      </p:sp>
    </p:spTree>
    <p:extLst>
      <p:ext uri="{BB962C8B-B14F-4D97-AF65-F5344CB8AC3E}">
        <p14:creationId xmlns:p14="http://schemas.microsoft.com/office/powerpoint/2010/main" val="23988072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Cronologia edat mitjana timeline | Timetoast timeline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63931" y="327611"/>
            <a:ext cx="9224113" cy="63848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43704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901337" y="115725"/>
            <a:ext cx="10189029" cy="1308126"/>
          </a:xfrm>
        </p:spPr>
        <p:txBody>
          <a:bodyPr>
            <a:noAutofit/>
          </a:bodyPr>
          <a:lstStyle/>
          <a:p>
            <a:pPr algn="ctr"/>
            <a:r>
              <a:rPr lang="es-MX" dirty="0"/>
              <a:t>¿CÓMO VE WESLEY EL PECADO ORIGINAL?</a:t>
            </a:r>
          </a:p>
        </p:txBody>
      </p:sp>
      <p:sp>
        <p:nvSpPr>
          <p:cNvPr id="3" name="Marcador de contenido 2"/>
          <p:cNvSpPr>
            <a:spLocks noGrp="1"/>
          </p:cNvSpPr>
          <p:nvPr>
            <p:ph idx="1"/>
          </p:nvPr>
        </p:nvSpPr>
        <p:spPr>
          <a:xfrm>
            <a:off x="372533" y="1541417"/>
            <a:ext cx="11384038" cy="5146766"/>
          </a:xfrm>
        </p:spPr>
        <p:txBody>
          <a:bodyPr>
            <a:noAutofit/>
          </a:bodyPr>
          <a:lstStyle/>
          <a:p>
            <a:pPr algn="just">
              <a:lnSpc>
                <a:spcPct val="150000"/>
              </a:lnSpc>
            </a:pPr>
            <a:r>
              <a:rPr lang="es-MX" sz="2400" dirty="0"/>
              <a:t>Wesley como teólogo Occidental cree que la corrupción universal se debe a la caía de Adán y Eva, lo explica desde el </a:t>
            </a:r>
            <a:r>
              <a:rPr lang="es-MX" sz="2400" dirty="0" err="1"/>
              <a:t>literalismo</a:t>
            </a:r>
            <a:r>
              <a:rPr lang="es-MX" sz="2400" dirty="0"/>
              <a:t> bíblico Romanos. 5:12.</a:t>
            </a:r>
          </a:p>
          <a:p>
            <a:pPr algn="just">
              <a:lnSpc>
                <a:spcPct val="150000"/>
              </a:lnSpc>
            </a:pPr>
            <a:r>
              <a:rPr lang="es-MX" sz="2400" dirty="0"/>
              <a:t>Lutero y Calvino consideran que la desobediencia del ser humano hacia Dios da como resultado el residuo del pecado, o “fomes </a:t>
            </a:r>
            <a:r>
              <a:rPr lang="es-MX" sz="2400" dirty="0" err="1"/>
              <a:t>peccati</a:t>
            </a:r>
            <a:r>
              <a:rPr lang="es-MX" sz="2400" dirty="0"/>
              <a:t>” como algo que no se podría erradicar; para Wesley el “fomes </a:t>
            </a:r>
            <a:r>
              <a:rPr lang="es-MX" sz="2400" dirty="0" err="1"/>
              <a:t>peccati</a:t>
            </a:r>
            <a:r>
              <a:rPr lang="es-MX" sz="2400" dirty="0"/>
              <a:t>” si disminuye en fuerza e influencia mientras el cristiano crece en la gracia. Cuando el cristiano es regenerado, el pecado sigue permaneciendo pero no reina. Los que son justificados por la Gracia son dirigidos por el Espíritu Santo para crecer en santidad y llegar al amor perfecto, plena santificación, en esta vida.</a:t>
            </a:r>
          </a:p>
        </p:txBody>
      </p:sp>
    </p:spTree>
    <p:extLst>
      <p:ext uri="{BB962C8B-B14F-4D97-AF65-F5344CB8AC3E}">
        <p14:creationId xmlns:p14="http://schemas.microsoft.com/office/powerpoint/2010/main" val="25710791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62150" y="259415"/>
            <a:ext cx="11090364" cy="720298"/>
          </a:xfrm>
        </p:spPr>
        <p:txBody>
          <a:bodyPr>
            <a:normAutofit fontScale="90000"/>
          </a:bodyPr>
          <a:lstStyle/>
          <a:p>
            <a:pPr algn="ctr"/>
            <a:r>
              <a:rPr lang="es-MX" dirty="0"/>
              <a:t>PELAGIO, WESLEY, BULTMANN Y JUAN-MICHEL</a:t>
            </a:r>
          </a:p>
        </p:txBody>
      </p:sp>
      <p:sp>
        <p:nvSpPr>
          <p:cNvPr id="3" name="Marcador de contenido 2"/>
          <p:cNvSpPr>
            <a:spLocks noGrp="1"/>
          </p:cNvSpPr>
          <p:nvPr>
            <p:ph idx="1"/>
          </p:nvPr>
        </p:nvSpPr>
        <p:spPr>
          <a:xfrm>
            <a:off x="770709" y="1123406"/>
            <a:ext cx="11181805" cy="5577841"/>
          </a:xfrm>
        </p:spPr>
        <p:txBody>
          <a:bodyPr>
            <a:noAutofit/>
          </a:bodyPr>
          <a:lstStyle/>
          <a:p>
            <a:pPr algn="just">
              <a:lnSpc>
                <a:spcPct val="150000"/>
              </a:lnSpc>
            </a:pPr>
            <a:r>
              <a:rPr lang="es-MX" dirty="0"/>
              <a:t>Para </a:t>
            </a:r>
            <a:r>
              <a:rPr lang="es-MX" dirty="0" err="1"/>
              <a:t>Pelagio</a:t>
            </a:r>
            <a:r>
              <a:rPr lang="es-MX" dirty="0"/>
              <a:t> el ser humano nacía en neutralidad (no estaba lejos ni cerca de Dios) y el ambiente es el que dictaminaba que el ser humano era bueno o malo.</a:t>
            </a:r>
          </a:p>
          <a:p>
            <a:pPr algn="just">
              <a:lnSpc>
                <a:spcPct val="150000"/>
              </a:lnSpc>
            </a:pPr>
            <a:r>
              <a:rPr lang="es-MX" dirty="0"/>
              <a:t>Para Wesley no. Es importante mencionar que Wesley enfatiza </a:t>
            </a:r>
            <a:r>
              <a:rPr lang="es-MX" b="1" u="sng" dirty="0"/>
              <a:t>la responsabilidad humana la cual debe de cooperar con el Espíritu Santo</a:t>
            </a:r>
            <a:r>
              <a:rPr lang="es-MX" dirty="0"/>
              <a:t> para el Orden de la Salvación u “Ordo </a:t>
            </a:r>
            <a:r>
              <a:rPr lang="es-MX" dirty="0" err="1"/>
              <a:t>Salutis</a:t>
            </a:r>
            <a:r>
              <a:rPr lang="es-MX" dirty="0"/>
              <a:t>”. Para los católicos y los protestantes de esta época la teología wesleyana fue vista raramente.</a:t>
            </a:r>
          </a:p>
        </p:txBody>
      </p:sp>
    </p:spTree>
    <p:extLst>
      <p:ext uri="{BB962C8B-B14F-4D97-AF65-F5344CB8AC3E}">
        <p14:creationId xmlns:p14="http://schemas.microsoft.com/office/powerpoint/2010/main" val="24499081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34077D73-FEDD-78B4-4BF1-E65F349E36EF}"/>
              </a:ext>
            </a:extLst>
          </p:cNvPr>
          <p:cNvSpPr>
            <a:spLocks noGrp="1"/>
          </p:cNvSpPr>
          <p:nvPr>
            <p:ph idx="1"/>
          </p:nvPr>
        </p:nvSpPr>
        <p:spPr>
          <a:xfrm>
            <a:off x="457200" y="524933"/>
            <a:ext cx="11328400" cy="5909734"/>
          </a:xfrm>
        </p:spPr>
        <p:txBody>
          <a:bodyPr>
            <a:normAutofit lnSpcReduction="10000"/>
          </a:bodyPr>
          <a:lstStyle/>
          <a:p>
            <a:pPr algn="just">
              <a:lnSpc>
                <a:spcPct val="150000"/>
              </a:lnSpc>
            </a:pPr>
            <a:r>
              <a:rPr lang="es-MX" sz="3200" dirty="0"/>
              <a:t>Bultmann, teólogo Luterano (Impactó su teología cristiana después de la segunda Guerra mundial)  sostuvo que el pecado del mundo, tiene origen del pecado del ser humano por su desobediencia y no por un poder maligno mítico. El pecado origina es, que el ser humano quiere ser Dios. Este acto esta en contra de la fe.</a:t>
            </a:r>
          </a:p>
          <a:p>
            <a:pPr algn="just">
              <a:lnSpc>
                <a:spcPct val="150000"/>
              </a:lnSpc>
            </a:pPr>
            <a:r>
              <a:rPr lang="es-MX" sz="3200" dirty="0"/>
              <a:t>El psicoanalista francés Jean-Michel </a:t>
            </a:r>
            <a:r>
              <a:rPr lang="es-MX" sz="3200" dirty="0" err="1"/>
              <a:t>Vappereau</a:t>
            </a:r>
            <a:r>
              <a:rPr lang="es-MX" sz="3200" dirty="0"/>
              <a:t>, dice que el ser humano no quiere morir, quiere ser mortal y ser Dios.</a:t>
            </a:r>
          </a:p>
        </p:txBody>
      </p:sp>
    </p:spTree>
    <p:extLst>
      <p:ext uri="{BB962C8B-B14F-4D97-AF65-F5344CB8AC3E}">
        <p14:creationId xmlns:p14="http://schemas.microsoft.com/office/powerpoint/2010/main" val="369242605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110343" y="287385"/>
            <a:ext cx="9718765" cy="875210"/>
          </a:xfrm>
        </p:spPr>
        <p:txBody>
          <a:bodyPr>
            <a:normAutofit/>
          </a:bodyPr>
          <a:lstStyle/>
          <a:p>
            <a:pPr algn="ctr"/>
            <a:r>
              <a:rPr lang="es-MX" sz="4000" b="1" dirty="0">
                <a:effectLst>
                  <a:outerShdw blurRad="38100" dist="38100" dir="2700000" algn="tl">
                    <a:srgbClr val="000000">
                      <a:alpha val="43137"/>
                    </a:srgbClr>
                  </a:outerShdw>
                </a:effectLst>
              </a:rPr>
              <a:t>EL ESTADO NATURAL DEL SER HUMANO</a:t>
            </a:r>
          </a:p>
        </p:txBody>
      </p:sp>
      <p:sp>
        <p:nvSpPr>
          <p:cNvPr id="3" name="Marcador de contenido 2"/>
          <p:cNvSpPr>
            <a:spLocks noGrp="1"/>
          </p:cNvSpPr>
          <p:nvPr>
            <p:ph idx="1"/>
          </p:nvPr>
        </p:nvSpPr>
        <p:spPr>
          <a:xfrm>
            <a:off x="541867" y="1449977"/>
            <a:ext cx="11293082" cy="5316583"/>
          </a:xfrm>
        </p:spPr>
        <p:txBody>
          <a:bodyPr>
            <a:noAutofit/>
          </a:bodyPr>
          <a:lstStyle/>
          <a:p>
            <a:pPr algn="just">
              <a:lnSpc>
                <a:spcPct val="150000"/>
              </a:lnSpc>
            </a:pPr>
            <a:r>
              <a:rPr lang="es-MX" sz="2500" dirty="0"/>
              <a:t>El ser humano ha desobedecido a Dios. Génesis 3.</a:t>
            </a:r>
          </a:p>
          <a:p>
            <a:pPr algn="just">
              <a:lnSpc>
                <a:spcPct val="150000"/>
              </a:lnSpc>
            </a:pPr>
            <a:r>
              <a:rPr lang="es-MX" sz="2500" dirty="0"/>
              <a:t>Esta desobediencia es considerada como el pecado de nuestros padres Adán y Eva. Romanos 5:19. 1ra Corintios 5:22.</a:t>
            </a:r>
          </a:p>
          <a:p>
            <a:pPr algn="just">
              <a:lnSpc>
                <a:spcPct val="150000"/>
              </a:lnSpc>
            </a:pPr>
            <a:r>
              <a:rPr lang="es-MX" sz="2500" dirty="0"/>
              <a:t>El pecado original es herencia a la humanidad. Génesis. 6:8. Nacemos inclinándonos a realizar el mal. Por eso todos desobedecemos a Dios, es una tendencia del ser humano.</a:t>
            </a:r>
          </a:p>
          <a:p>
            <a:pPr algn="just">
              <a:lnSpc>
                <a:spcPct val="150000"/>
              </a:lnSpc>
            </a:pPr>
            <a:r>
              <a:rPr lang="es-MX" sz="2500" dirty="0"/>
              <a:t>Estamos separados de Dios, necesitamos acercarnos, pero no podemos por nuestros medios, necesitamos a Cristo para acercarnos a Dios el Padre.</a:t>
            </a:r>
          </a:p>
        </p:txBody>
      </p:sp>
    </p:spTree>
    <p:extLst>
      <p:ext uri="{BB962C8B-B14F-4D97-AF65-F5344CB8AC3E}">
        <p14:creationId xmlns:p14="http://schemas.microsoft.com/office/powerpoint/2010/main" val="5048779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44583" y="235132"/>
            <a:ext cx="11447417" cy="1319348"/>
          </a:xfrm>
        </p:spPr>
        <p:txBody>
          <a:bodyPr>
            <a:noAutofit/>
          </a:bodyPr>
          <a:lstStyle/>
          <a:p>
            <a:pPr algn="ctr"/>
            <a:r>
              <a:rPr lang="es-MX" dirty="0"/>
              <a:t>EL NUEVO NACIMIENTO  O REGENERACION Juan 3:7. Estudio 43 basado en el sermón 45.</a:t>
            </a:r>
          </a:p>
        </p:txBody>
      </p:sp>
      <p:pic>
        <p:nvPicPr>
          <p:cNvPr id="2052" name="Picture 4" descr="EFECTOS DEL NUEVO NACIMIENTO EN CRISTO | Cristo, Biblia"/>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23117" y="1554481"/>
            <a:ext cx="9400027" cy="528751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27640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789612" y="337793"/>
            <a:ext cx="8558460" cy="824801"/>
          </a:xfrm>
        </p:spPr>
        <p:txBody>
          <a:bodyPr>
            <a:normAutofit fontScale="90000"/>
          </a:bodyPr>
          <a:lstStyle/>
          <a:p>
            <a:pPr algn="ctr"/>
            <a:r>
              <a:rPr lang="es-MX" dirty="0"/>
              <a:t>Aportaciones de la Teología Wesleyana</a:t>
            </a:r>
          </a:p>
        </p:txBody>
      </p:sp>
      <p:sp>
        <p:nvSpPr>
          <p:cNvPr id="3" name="Marcador de contenido 2"/>
          <p:cNvSpPr>
            <a:spLocks noGrp="1"/>
          </p:cNvSpPr>
          <p:nvPr>
            <p:ph idx="1"/>
          </p:nvPr>
        </p:nvSpPr>
        <p:spPr>
          <a:xfrm>
            <a:off x="220133" y="1162593"/>
            <a:ext cx="11802534" cy="5564777"/>
          </a:xfrm>
        </p:spPr>
        <p:txBody>
          <a:bodyPr>
            <a:normAutofit fontScale="92500" lnSpcReduction="20000"/>
          </a:bodyPr>
          <a:lstStyle/>
          <a:p>
            <a:pPr algn="just">
              <a:lnSpc>
                <a:spcPct val="150000"/>
              </a:lnSpc>
            </a:pPr>
            <a:r>
              <a:rPr lang="es-MX" sz="2400" dirty="0"/>
              <a:t>En el tiempo de la Reforma Protestante, la regeneración significaba “toda obra secreta del Espíritu, por la cual el hombre es traído del estado natural al estado de la gracia”.</a:t>
            </a:r>
          </a:p>
          <a:p>
            <a:pPr algn="just">
              <a:lnSpc>
                <a:spcPct val="150000"/>
              </a:lnSpc>
            </a:pPr>
            <a:r>
              <a:rPr lang="es-MX" sz="2400" dirty="0"/>
              <a:t>El fundamento del pecado original es la depravación que produce la muerte original y no la culpa original; el nuevo nacimiento es una vida nueva y no una absolución (quitar).</a:t>
            </a:r>
          </a:p>
          <a:p>
            <a:pPr algn="just">
              <a:lnSpc>
                <a:spcPct val="150000"/>
              </a:lnSpc>
            </a:pPr>
            <a:r>
              <a:rPr lang="es-MX" sz="2400" dirty="0"/>
              <a:t>El nuevo nacimiento es el punto de partida donde inicia la plena santificación, esta es una contribución de la teología wesleyana a la teología cristiana.</a:t>
            </a:r>
          </a:p>
          <a:p>
            <a:pPr algn="just">
              <a:lnSpc>
                <a:spcPct val="150000"/>
              </a:lnSpc>
            </a:pPr>
            <a:r>
              <a:rPr lang="es-MX" sz="2400" dirty="0"/>
              <a:t>Wesley se enfoca en el estado natural, mencionando que uno de sus efectos fue la depravación, es decir el daño de la imagen de Dios en el ser humano. Wesley casi no hace énfasis en la culpa. El nuevo nacimiento se enfoca en la renovación, vida nueva y no la culpa.</a:t>
            </a:r>
          </a:p>
          <a:p>
            <a:pPr algn="just">
              <a:lnSpc>
                <a:spcPct val="150000"/>
              </a:lnSpc>
            </a:pPr>
            <a:r>
              <a:rPr lang="es-MX" sz="2400" dirty="0"/>
              <a:t>La teología Wesleyana no fomenta la culpa ni hacer sentir bajo al ser humano (“arrepiéntete pecador”).</a:t>
            </a:r>
          </a:p>
        </p:txBody>
      </p:sp>
    </p:spTree>
    <p:extLst>
      <p:ext uri="{BB962C8B-B14F-4D97-AF65-F5344CB8AC3E}">
        <p14:creationId xmlns:p14="http://schemas.microsoft.com/office/powerpoint/2010/main" val="54805723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58090" y="535578"/>
            <a:ext cx="10280469" cy="1349708"/>
          </a:xfrm>
        </p:spPr>
        <p:txBody>
          <a:bodyPr>
            <a:normAutofit/>
          </a:bodyPr>
          <a:lstStyle/>
          <a:p>
            <a:pPr algn="ctr"/>
            <a:r>
              <a:rPr lang="es-MX" dirty="0"/>
              <a:t>DOS DOCTRINAS FUNDAMENTALES PARA NUESTRA TEOLOGÍA WESLEYANA</a:t>
            </a:r>
          </a:p>
        </p:txBody>
      </p:sp>
      <p:sp>
        <p:nvSpPr>
          <p:cNvPr id="3" name="Marcador de contenido 2"/>
          <p:cNvSpPr>
            <a:spLocks noGrp="1"/>
          </p:cNvSpPr>
          <p:nvPr>
            <p:ph idx="1"/>
          </p:nvPr>
        </p:nvSpPr>
        <p:spPr>
          <a:xfrm>
            <a:off x="237067" y="2052116"/>
            <a:ext cx="11676259" cy="4531564"/>
          </a:xfrm>
        </p:spPr>
        <p:txBody>
          <a:bodyPr>
            <a:noAutofit/>
          </a:bodyPr>
          <a:lstStyle/>
          <a:p>
            <a:pPr algn="just">
              <a:lnSpc>
                <a:spcPct val="150000"/>
              </a:lnSpc>
            </a:pPr>
            <a:r>
              <a:rPr lang="es-MX" sz="3000" dirty="0"/>
              <a:t>La regeneración  o nuevo nacimiento es el inicio de la santificación.</a:t>
            </a:r>
          </a:p>
          <a:p>
            <a:pPr algn="just">
              <a:lnSpc>
                <a:spcPct val="150000"/>
              </a:lnSpc>
            </a:pPr>
            <a:r>
              <a:rPr lang="es-MX" sz="3000" dirty="0"/>
              <a:t>La justificación es lo que hace Dios </a:t>
            </a:r>
            <a:r>
              <a:rPr lang="es-MX" sz="3000" b="1" i="1" u="sng" dirty="0">
                <a:effectLst>
                  <a:outerShdw blurRad="38100" dist="38100" dir="2700000" algn="tl">
                    <a:srgbClr val="000000">
                      <a:alpha val="43137"/>
                    </a:srgbClr>
                  </a:outerShdw>
                </a:effectLst>
              </a:rPr>
              <a:t>por nosotros</a:t>
            </a:r>
            <a:r>
              <a:rPr lang="es-MX" sz="3000" dirty="0"/>
              <a:t> por medio de Cristo.</a:t>
            </a:r>
          </a:p>
          <a:p>
            <a:pPr algn="just">
              <a:lnSpc>
                <a:spcPct val="150000"/>
              </a:lnSpc>
            </a:pPr>
            <a:r>
              <a:rPr lang="es-MX" sz="3000" dirty="0"/>
              <a:t>El nuevo nacimiento es lo que hace Dios </a:t>
            </a:r>
            <a:r>
              <a:rPr lang="es-MX" sz="3000" b="1" i="1" u="sng" dirty="0">
                <a:effectLst>
                  <a:outerShdw blurRad="38100" dist="38100" dir="2700000" algn="tl">
                    <a:srgbClr val="000000">
                      <a:alpha val="43137"/>
                    </a:srgbClr>
                  </a:outerShdw>
                </a:effectLst>
              </a:rPr>
              <a:t>en nosotros</a:t>
            </a:r>
            <a:r>
              <a:rPr lang="es-MX" sz="3000" dirty="0"/>
              <a:t> por medio el Espíritu Santo, renueva nuestra naturaleza caída. Las dos suceden al mismo tiempo.</a:t>
            </a:r>
          </a:p>
        </p:txBody>
      </p:sp>
    </p:spTree>
    <p:extLst>
      <p:ext uri="{BB962C8B-B14F-4D97-AF65-F5344CB8AC3E}">
        <p14:creationId xmlns:p14="http://schemas.microsoft.com/office/powerpoint/2010/main" val="13568357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21734" y="104502"/>
            <a:ext cx="11487090" cy="6596743"/>
          </a:xfrm>
        </p:spPr>
        <p:txBody>
          <a:bodyPr>
            <a:noAutofit/>
          </a:bodyPr>
          <a:lstStyle/>
          <a:p>
            <a:pPr algn="just">
              <a:lnSpc>
                <a:spcPct val="150000"/>
              </a:lnSpc>
            </a:pPr>
            <a:r>
              <a:rPr lang="es-MX" sz="3500" dirty="0"/>
              <a:t>Por la desobediencia de Adán y Eva </a:t>
            </a:r>
            <a:r>
              <a:rPr lang="es-MX" sz="3500" b="1" i="1" u="sng" dirty="0"/>
              <a:t>se quebró la creación de la imagen y semejanza a Dios.</a:t>
            </a:r>
            <a:r>
              <a:rPr lang="es-MX" sz="3500" dirty="0"/>
              <a:t> Génesis. 1:26-27., que se divide en tres partes.</a:t>
            </a:r>
          </a:p>
          <a:p>
            <a:pPr marL="0" indent="0" algn="just">
              <a:lnSpc>
                <a:spcPct val="150000"/>
              </a:lnSpc>
              <a:buNone/>
            </a:pPr>
            <a:r>
              <a:rPr lang="es-MX" sz="3500" b="1" dirty="0"/>
              <a:t>1. Imagen natural:</a:t>
            </a:r>
            <a:r>
              <a:rPr lang="es-MX" sz="3500" dirty="0"/>
              <a:t> nos permite ser seres vivos.</a:t>
            </a:r>
          </a:p>
          <a:p>
            <a:pPr marL="0" indent="0" algn="just">
              <a:lnSpc>
                <a:spcPct val="150000"/>
              </a:lnSpc>
              <a:buNone/>
            </a:pPr>
            <a:r>
              <a:rPr lang="es-MX" sz="3500" b="1" dirty="0"/>
              <a:t>2. La imagen política:</a:t>
            </a:r>
            <a:r>
              <a:rPr lang="es-MX" sz="3500" dirty="0"/>
              <a:t> nos permite ser mayordomos del mundo. Génesis. 1:26.</a:t>
            </a:r>
          </a:p>
          <a:p>
            <a:pPr marL="0" indent="0" algn="just">
              <a:lnSpc>
                <a:spcPct val="150000"/>
              </a:lnSpc>
              <a:buNone/>
            </a:pPr>
            <a:r>
              <a:rPr lang="es-MX" sz="3500" b="1" dirty="0"/>
              <a:t>3. La imagen moral:</a:t>
            </a:r>
            <a:r>
              <a:rPr lang="es-MX" sz="3500" dirty="0"/>
              <a:t> es la justicia y santidad Efesios 4:24.</a:t>
            </a:r>
          </a:p>
        </p:txBody>
      </p:sp>
    </p:spTree>
    <p:extLst>
      <p:ext uri="{BB962C8B-B14F-4D97-AF65-F5344CB8AC3E}">
        <p14:creationId xmlns:p14="http://schemas.microsoft.com/office/powerpoint/2010/main" val="16896188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796835" y="444137"/>
            <a:ext cx="10802982" cy="6230983"/>
          </a:xfrm>
        </p:spPr>
        <p:txBody>
          <a:bodyPr>
            <a:noAutofit/>
          </a:bodyPr>
          <a:lstStyle/>
          <a:p>
            <a:pPr algn="ctr"/>
            <a:r>
              <a:rPr lang="es-MX" sz="16600" dirty="0"/>
              <a:t>¿QUÉ ES LA GRACIA?</a:t>
            </a:r>
          </a:p>
        </p:txBody>
      </p:sp>
    </p:spTree>
    <p:extLst>
      <p:ext uri="{BB962C8B-B14F-4D97-AF65-F5344CB8AC3E}">
        <p14:creationId xmlns:p14="http://schemas.microsoft.com/office/powerpoint/2010/main" val="30486956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524933" y="418011"/>
            <a:ext cx="11022633" cy="6074229"/>
          </a:xfrm>
        </p:spPr>
        <p:txBody>
          <a:bodyPr>
            <a:normAutofit lnSpcReduction="10000"/>
          </a:bodyPr>
          <a:lstStyle/>
          <a:p>
            <a:pPr algn="just">
              <a:lnSpc>
                <a:spcPct val="150000"/>
              </a:lnSpc>
            </a:pPr>
            <a:r>
              <a:rPr lang="es-MX" sz="4000" dirty="0"/>
              <a:t>El ser humano nació libre, cayó de su estado creado por Dios.</a:t>
            </a:r>
            <a:r>
              <a:rPr lang="es-MX" sz="4000" u="sng" dirty="0"/>
              <a:t> Al desobedecerle negó ser gobernado por Dios, quiso ser gobernado por si mismo.</a:t>
            </a:r>
            <a:r>
              <a:rPr lang="es-MX" sz="4000" dirty="0"/>
              <a:t> La imagen natural, política y moral se quebró; por eso se enferma y muere el ser humano; también daña el medio ambiente y hace el mal a si mismo y a otros.</a:t>
            </a:r>
          </a:p>
        </p:txBody>
      </p:sp>
    </p:spTree>
    <p:extLst>
      <p:ext uri="{BB962C8B-B14F-4D97-AF65-F5344CB8AC3E}">
        <p14:creationId xmlns:p14="http://schemas.microsoft.com/office/powerpoint/2010/main" val="115481844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31521" y="209006"/>
            <a:ext cx="11220994" cy="1545652"/>
          </a:xfrm>
        </p:spPr>
        <p:txBody>
          <a:bodyPr>
            <a:normAutofit fontScale="90000"/>
          </a:bodyPr>
          <a:lstStyle/>
          <a:p>
            <a:pPr algn="ctr">
              <a:lnSpc>
                <a:spcPct val="150000"/>
              </a:lnSpc>
            </a:pPr>
            <a:r>
              <a:rPr lang="es-MX" b="1" dirty="0">
                <a:solidFill>
                  <a:srgbClr val="FFC000"/>
                </a:solidFill>
                <a:effectLst>
                  <a:outerShdw blurRad="38100" dist="38100" dir="2700000" algn="tl">
                    <a:srgbClr val="000000">
                      <a:alpha val="43137"/>
                    </a:srgbClr>
                  </a:outerShdw>
                </a:effectLst>
              </a:rPr>
              <a:t>NACEMOS SEPARADOS DE DIOS.</a:t>
            </a:r>
            <a:br>
              <a:rPr lang="es-MX" b="1" dirty="0">
                <a:solidFill>
                  <a:srgbClr val="FFC000"/>
                </a:solidFill>
                <a:effectLst>
                  <a:outerShdw blurRad="38100" dist="38100" dir="2700000" algn="tl">
                    <a:srgbClr val="000000">
                      <a:alpha val="43137"/>
                    </a:srgbClr>
                  </a:outerShdw>
                </a:effectLst>
              </a:rPr>
            </a:br>
            <a:r>
              <a:rPr lang="es-MX" b="1" dirty="0">
                <a:solidFill>
                  <a:srgbClr val="FFC000"/>
                </a:solidFill>
                <a:effectLst>
                  <a:outerShdw blurRad="38100" dist="38100" dir="2700000" algn="tl">
                    <a:srgbClr val="000000">
                      <a:alpha val="43137"/>
                    </a:srgbClr>
                  </a:outerShdw>
                </a:effectLst>
              </a:rPr>
              <a:t>PECADO ORIGINAL O PECADO DE NACIMIENTO.</a:t>
            </a:r>
          </a:p>
        </p:txBody>
      </p:sp>
      <p:sp>
        <p:nvSpPr>
          <p:cNvPr id="3" name="Marcador de contenido 2"/>
          <p:cNvSpPr>
            <a:spLocks noGrp="1"/>
          </p:cNvSpPr>
          <p:nvPr>
            <p:ph idx="1"/>
          </p:nvPr>
        </p:nvSpPr>
        <p:spPr>
          <a:xfrm>
            <a:off x="1045029" y="2129246"/>
            <a:ext cx="10776857" cy="4493622"/>
          </a:xfrm>
        </p:spPr>
        <p:txBody>
          <a:bodyPr>
            <a:normAutofit lnSpcReduction="10000"/>
          </a:bodyPr>
          <a:lstStyle/>
          <a:p>
            <a:pPr algn="r"/>
            <a:r>
              <a:rPr lang="es-MX" sz="3600" dirty="0"/>
              <a:t>DIOS</a:t>
            </a:r>
          </a:p>
          <a:p>
            <a:endParaRPr lang="es-MX" dirty="0"/>
          </a:p>
          <a:p>
            <a:endParaRPr lang="es-MX" dirty="0"/>
          </a:p>
          <a:p>
            <a:endParaRPr lang="es-MX" dirty="0"/>
          </a:p>
          <a:p>
            <a:endParaRPr lang="es-MX" dirty="0"/>
          </a:p>
          <a:p>
            <a:endParaRPr lang="es-MX" dirty="0"/>
          </a:p>
          <a:p>
            <a:endParaRPr lang="es-MX" dirty="0"/>
          </a:p>
          <a:p>
            <a:endParaRPr lang="es-MX" dirty="0"/>
          </a:p>
          <a:p>
            <a:r>
              <a:rPr lang="es-MX" sz="3900" dirty="0"/>
              <a:t>SER HUMANO</a:t>
            </a:r>
          </a:p>
        </p:txBody>
      </p:sp>
    </p:spTree>
    <p:extLst>
      <p:ext uri="{BB962C8B-B14F-4D97-AF65-F5344CB8AC3E}">
        <p14:creationId xmlns:p14="http://schemas.microsoft.com/office/powerpoint/2010/main" val="402938096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018903" y="235131"/>
            <a:ext cx="10816045" cy="1816985"/>
          </a:xfrm>
        </p:spPr>
        <p:txBody>
          <a:bodyPr>
            <a:normAutofit fontScale="90000"/>
          </a:bodyPr>
          <a:lstStyle/>
          <a:p>
            <a:pPr algn="ctr"/>
            <a:r>
              <a:rPr lang="es-MX" dirty="0"/>
              <a:t>¿CÓMO DEBE UNA PERSOA NACER DE NUEVO? ¿CUÁL ES LA NATURALEZA DE ESTE NUEVO NACIMIENTO?</a:t>
            </a:r>
          </a:p>
        </p:txBody>
      </p:sp>
      <p:sp>
        <p:nvSpPr>
          <p:cNvPr id="3" name="Marcador de contenido 2"/>
          <p:cNvSpPr>
            <a:spLocks noGrp="1"/>
          </p:cNvSpPr>
          <p:nvPr>
            <p:ph idx="1"/>
          </p:nvPr>
        </p:nvSpPr>
        <p:spPr>
          <a:xfrm>
            <a:off x="357053" y="2052115"/>
            <a:ext cx="11477896" cy="4544628"/>
          </a:xfrm>
        </p:spPr>
        <p:txBody>
          <a:bodyPr>
            <a:normAutofit/>
          </a:bodyPr>
          <a:lstStyle/>
          <a:p>
            <a:pPr algn="just">
              <a:lnSpc>
                <a:spcPct val="150000"/>
              </a:lnSpc>
            </a:pPr>
            <a:r>
              <a:rPr lang="es-MX" sz="2800" dirty="0"/>
              <a:t>Nadie sabe como Dios lleva el nuevo nacimiento; pero el nacimiento natural nos puede dar una analogía muy útil, antes que un bebé nazca en el mundo tiene todos los sentidos pero aún no los utiliza en todo su potencial hasta que nazca; de igual manera, una persona que no ha nacido espiritualmente no esta familiarizada con Dios, aún cuando esté viva biológicamente, esta muerta espiritualmente.</a:t>
            </a:r>
          </a:p>
        </p:txBody>
      </p:sp>
    </p:spTree>
    <p:extLst>
      <p:ext uri="{BB962C8B-B14F-4D97-AF65-F5344CB8AC3E}">
        <p14:creationId xmlns:p14="http://schemas.microsoft.com/office/powerpoint/2010/main" val="11054861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MX" sz="7200" b="1" dirty="0">
                <a:effectLst>
                  <a:outerShdw blurRad="38100" dist="38100" dir="2700000" algn="tl">
                    <a:srgbClr val="000000">
                      <a:alpha val="43137"/>
                    </a:srgbClr>
                  </a:outerShdw>
                </a:effectLst>
              </a:rPr>
              <a:t>¿CÓMO ACTUA DIOS?</a:t>
            </a:r>
          </a:p>
        </p:txBody>
      </p:sp>
      <p:sp>
        <p:nvSpPr>
          <p:cNvPr id="3" name="Marcador de contenido 2"/>
          <p:cNvSpPr>
            <a:spLocks noGrp="1"/>
          </p:cNvSpPr>
          <p:nvPr>
            <p:ph idx="1"/>
          </p:nvPr>
        </p:nvSpPr>
        <p:spPr>
          <a:xfrm>
            <a:off x="1371600" y="2651759"/>
            <a:ext cx="10045337" cy="3971109"/>
          </a:xfrm>
        </p:spPr>
        <p:txBody>
          <a:bodyPr>
            <a:normAutofit/>
          </a:bodyPr>
          <a:lstStyle/>
          <a:p>
            <a:pPr algn="ctr">
              <a:lnSpc>
                <a:spcPct val="150000"/>
              </a:lnSpc>
            </a:pPr>
            <a:r>
              <a:rPr lang="es-MX" sz="6600" dirty="0"/>
              <a:t>POR MEDIO DE SU GRACIA</a:t>
            </a:r>
          </a:p>
        </p:txBody>
      </p:sp>
    </p:spTree>
    <p:extLst>
      <p:ext uri="{BB962C8B-B14F-4D97-AF65-F5344CB8AC3E}">
        <p14:creationId xmlns:p14="http://schemas.microsoft.com/office/powerpoint/2010/main" val="15974883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a:xfrm>
            <a:off x="2259874" y="444138"/>
            <a:ext cx="8310265" cy="1441148"/>
          </a:xfrm>
        </p:spPr>
        <p:txBody>
          <a:bodyPr>
            <a:noAutofit/>
          </a:bodyPr>
          <a:lstStyle/>
          <a:p>
            <a:pPr algn="ctr"/>
            <a:r>
              <a:rPr lang="es-MX" sz="5400" b="1" dirty="0">
                <a:effectLst>
                  <a:outerShdw blurRad="38100" dist="38100" dir="2700000" algn="tl">
                    <a:srgbClr val="000000">
                      <a:alpha val="43137"/>
                    </a:srgbClr>
                  </a:outerShdw>
                </a:effectLst>
              </a:rPr>
              <a:t>GRACIA PREVENIENTE</a:t>
            </a:r>
          </a:p>
        </p:txBody>
      </p:sp>
      <p:sp>
        <p:nvSpPr>
          <p:cNvPr id="8" name="Marcador de contenido 7"/>
          <p:cNvSpPr>
            <a:spLocks noGrp="1"/>
          </p:cNvSpPr>
          <p:nvPr>
            <p:ph idx="1"/>
          </p:nvPr>
        </p:nvSpPr>
        <p:spPr>
          <a:xfrm>
            <a:off x="2142309" y="2052116"/>
            <a:ext cx="8427830" cy="3997828"/>
          </a:xfrm>
        </p:spPr>
        <p:txBody>
          <a:bodyPr/>
          <a:lstStyle/>
          <a:p>
            <a:endParaRPr lang="es-MX" dirty="0"/>
          </a:p>
        </p:txBody>
      </p:sp>
      <p:cxnSp>
        <p:nvCxnSpPr>
          <p:cNvPr id="10" name="Conector recto 9"/>
          <p:cNvCxnSpPr/>
          <p:nvPr/>
        </p:nvCxnSpPr>
        <p:spPr>
          <a:xfrm>
            <a:off x="2390503" y="4062549"/>
            <a:ext cx="7498080" cy="0"/>
          </a:xfrm>
          <a:prstGeom prst="line">
            <a:avLst/>
          </a:prstGeom>
          <a:ln>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2" name="Conector recto de flecha 11"/>
          <p:cNvCxnSpPr/>
          <p:nvPr/>
        </p:nvCxnSpPr>
        <p:spPr>
          <a:xfrm flipH="1">
            <a:off x="3788230" y="3298089"/>
            <a:ext cx="914399" cy="7644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CuadroTexto 12"/>
          <p:cNvSpPr txBox="1"/>
          <p:nvPr/>
        </p:nvSpPr>
        <p:spPr>
          <a:xfrm>
            <a:off x="4088674" y="2651758"/>
            <a:ext cx="1946366" cy="646331"/>
          </a:xfrm>
          <a:prstGeom prst="rect">
            <a:avLst/>
          </a:prstGeom>
          <a:noFill/>
        </p:spPr>
        <p:txBody>
          <a:bodyPr wrap="square" rtlCol="0">
            <a:spAutoFit/>
          </a:bodyPr>
          <a:lstStyle/>
          <a:p>
            <a:r>
              <a:rPr lang="es-MX" dirty="0"/>
              <a:t>Gracia preveniente</a:t>
            </a:r>
          </a:p>
        </p:txBody>
      </p:sp>
      <p:cxnSp>
        <p:nvCxnSpPr>
          <p:cNvPr id="17" name="Conector recto de flecha 16"/>
          <p:cNvCxnSpPr/>
          <p:nvPr/>
        </p:nvCxnSpPr>
        <p:spPr>
          <a:xfrm flipH="1" flipV="1">
            <a:off x="2390504" y="4062549"/>
            <a:ext cx="117566" cy="9927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CuadroTexto 18"/>
          <p:cNvSpPr txBox="1"/>
          <p:nvPr/>
        </p:nvSpPr>
        <p:spPr>
          <a:xfrm>
            <a:off x="2259875" y="5212078"/>
            <a:ext cx="1959428" cy="646331"/>
          </a:xfrm>
          <a:prstGeom prst="rect">
            <a:avLst/>
          </a:prstGeom>
          <a:noFill/>
        </p:spPr>
        <p:txBody>
          <a:bodyPr wrap="square" rtlCol="0">
            <a:spAutoFit/>
          </a:bodyPr>
          <a:lstStyle/>
          <a:p>
            <a:r>
              <a:rPr lang="es-MX" dirty="0"/>
              <a:t>Estado Natural del Ser Humano</a:t>
            </a:r>
          </a:p>
        </p:txBody>
      </p:sp>
    </p:spTree>
    <p:extLst>
      <p:ext uri="{BB962C8B-B14F-4D97-AF65-F5344CB8AC3E}">
        <p14:creationId xmlns:p14="http://schemas.microsoft.com/office/powerpoint/2010/main" val="21835423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MX" sz="5400" b="1" dirty="0">
                <a:effectLst>
                  <a:outerShdw blurRad="38100" dist="38100" dir="2700000" algn="tl">
                    <a:srgbClr val="000000">
                      <a:alpha val="43137"/>
                    </a:srgbClr>
                  </a:outerShdw>
                </a:effectLst>
              </a:rPr>
              <a:t>GRACIA PREVENIENTE</a:t>
            </a:r>
          </a:p>
        </p:txBody>
      </p:sp>
      <p:sp>
        <p:nvSpPr>
          <p:cNvPr id="3" name="Marcador de contenido 2"/>
          <p:cNvSpPr>
            <a:spLocks noGrp="1"/>
          </p:cNvSpPr>
          <p:nvPr>
            <p:ph idx="1"/>
          </p:nvPr>
        </p:nvSpPr>
        <p:spPr>
          <a:xfrm>
            <a:off x="1214846" y="2052116"/>
            <a:ext cx="10110651" cy="4505438"/>
          </a:xfrm>
        </p:spPr>
        <p:txBody>
          <a:bodyPr>
            <a:noAutofit/>
          </a:bodyPr>
          <a:lstStyle/>
          <a:p>
            <a:pPr algn="just">
              <a:lnSpc>
                <a:spcPct val="150000"/>
              </a:lnSpc>
            </a:pPr>
            <a:r>
              <a:rPr lang="es-MX" sz="3600" dirty="0"/>
              <a:t>La gracia preveniente o anticipante; es la que previene y anticipa a la acción humana, Dios actúa primero (la respuesta humana que Dios quiere, es que seamos sensibles a la conciencia que Dios nos ha dado).</a:t>
            </a:r>
          </a:p>
        </p:txBody>
      </p:sp>
    </p:spTree>
    <p:extLst>
      <p:ext uri="{BB962C8B-B14F-4D97-AF65-F5344CB8AC3E}">
        <p14:creationId xmlns:p14="http://schemas.microsoft.com/office/powerpoint/2010/main" val="24630001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a:xfrm>
            <a:off x="2259874" y="444138"/>
            <a:ext cx="8310265" cy="1441148"/>
          </a:xfrm>
        </p:spPr>
        <p:txBody>
          <a:bodyPr>
            <a:noAutofit/>
          </a:bodyPr>
          <a:lstStyle/>
          <a:p>
            <a:pPr algn="ctr"/>
            <a:r>
              <a:rPr lang="es-MX" sz="5400" b="1" dirty="0">
                <a:effectLst>
                  <a:outerShdw blurRad="38100" dist="38100" dir="2700000" algn="tl">
                    <a:srgbClr val="000000">
                      <a:alpha val="43137"/>
                    </a:srgbClr>
                  </a:outerShdw>
                </a:effectLst>
              </a:rPr>
              <a:t>GRACIA CONVINCENTE </a:t>
            </a:r>
          </a:p>
        </p:txBody>
      </p:sp>
      <p:sp>
        <p:nvSpPr>
          <p:cNvPr id="8" name="Marcador de contenido 7"/>
          <p:cNvSpPr>
            <a:spLocks noGrp="1"/>
          </p:cNvSpPr>
          <p:nvPr>
            <p:ph idx="1"/>
          </p:nvPr>
        </p:nvSpPr>
        <p:spPr>
          <a:xfrm>
            <a:off x="2142309" y="2052116"/>
            <a:ext cx="8427830" cy="3997828"/>
          </a:xfrm>
        </p:spPr>
        <p:txBody>
          <a:bodyPr/>
          <a:lstStyle/>
          <a:p>
            <a:endParaRPr lang="es-MX" dirty="0"/>
          </a:p>
        </p:txBody>
      </p:sp>
      <p:cxnSp>
        <p:nvCxnSpPr>
          <p:cNvPr id="10" name="Conector recto 9"/>
          <p:cNvCxnSpPr/>
          <p:nvPr/>
        </p:nvCxnSpPr>
        <p:spPr>
          <a:xfrm>
            <a:off x="2390503" y="4062549"/>
            <a:ext cx="7498080" cy="0"/>
          </a:xfrm>
          <a:prstGeom prst="line">
            <a:avLst/>
          </a:prstGeom>
          <a:ln>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2" name="Conector recto de flecha 11"/>
          <p:cNvCxnSpPr/>
          <p:nvPr/>
        </p:nvCxnSpPr>
        <p:spPr>
          <a:xfrm flipH="1">
            <a:off x="3788230" y="3298089"/>
            <a:ext cx="914399" cy="7644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CuadroTexto 12"/>
          <p:cNvSpPr txBox="1"/>
          <p:nvPr/>
        </p:nvSpPr>
        <p:spPr>
          <a:xfrm>
            <a:off x="4088674" y="2651758"/>
            <a:ext cx="1946366" cy="646331"/>
          </a:xfrm>
          <a:prstGeom prst="rect">
            <a:avLst/>
          </a:prstGeom>
          <a:noFill/>
        </p:spPr>
        <p:txBody>
          <a:bodyPr wrap="square" rtlCol="0">
            <a:spAutoFit/>
          </a:bodyPr>
          <a:lstStyle/>
          <a:p>
            <a:r>
              <a:rPr lang="es-MX" dirty="0"/>
              <a:t>Gracia preveniente</a:t>
            </a:r>
          </a:p>
        </p:txBody>
      </p:sp>
      <p:cxnSp>
        <p:nvCxnSpPr>
          <p:cNvPr id="3" name="Conector recto de flecha 2"/>
          <p:cNvCxnSpPr/>
          <p:nvPr/>
        </p:nvCxnSpPr>
        <p:spPr>
          <a:xfrm flipV="1">
            <a:off x="4558937" y="4062549"/>
            <a:ext cx="522514" cy="11103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3944982" y="5179707"/>
            <a:ext cx="1841863" cy="646331"/>
          </a:xfrm>
          <a:prstGeom prst="rect">
            <a:avLst/>
          </a:prstGeom>
          <a:noFill/>
        </p:spPr>
        <p:txBody>
          <a:bodyPr wrap="square" rtlCol="0">
            <a:spAutoFit/>
          </a:bodyPr>
          <a:lstStyle/>
          <a:p>
            <a:r>
              <a:rPr lang="es-MX" dirty="0"/>
              <a:t>Gracia convincente</a:t>
            </a:r>
          </a:p>
        </p:txBody>
      </p:sp>
      <p:cxnSp>
        <p:nvCxnSpPr>
          <p:cNvPr id="7" name="Conector recto de flecha 6"/>
          <p:cNvCxnSpPr/>
          <p:nvPr/>
        </p:nvCxnSpPr>
        <p:spPr>
          <a:xfrm flipH="1" flipV="1">
            <a:off x="2259874" y="4062549"/>
            <a:ext cx="130629" cy="12801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9" name="CuadroTexto 8"/>
          <p:cNvSpPr txBox="1"/>
          <p:nvPr/>
        </p:nvSpPr>
        <p:spPr>
          <a:xfrm>
            <a:off x="2142308" y="5238203"/>
            <a:ext cx="1802674" cy="923330"/>
          </a:xfrm>
          <a:prstGeom prst="rect">
            <a:avLst/>
          </a:prstGeom>
          <a:noFill/>
        </p:spPr>
        <p:txBody>
          <a:bodyPr wrap="square" rtlCol="0">
            <a:spAutoFit/>
          </a:bodyPr>
          <a:lstStyle/>
          <a:p>
            <a:r>
              <a:rPr lang="es-MX" dirty="0"/>
              <a:t>Estado Natural del Ser Humano</a:t>
            </a:r>
          </a:p>
        </p:txBody>
      </p:sp>
    </p:spTree>
    <p:extLst>
      <p:ext uri="{BB962C8B-B14F-4D97-AF65-F5344CB8AC3E}">
        <p14:creationId xmlns:p14="http://schemas.microsoft.com/office/powerpoint/2010/main" val="19497617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985554" y="808056"/>
            <a:ext cx="8584585" cy="1077229"/>
          </a:xfrm>
        </p:spPr>
        <p:txBody>
          <a:bodyPr>
            <a:noAutofit/>
          </a:bodyPr>
          <a:lstStyle/>
          <a:p>
            <a:pPr algn="ctr"/>
            <a:r>
              <a:rPr lang="es-MX" sz="5400" b="1" dirty="0">
                <a:effectLst>
                  <a:outerShdw blurRad="38100" dist="38100" dir="2700000" algn="tl">
                    <a:srgbClr val="000000">
                      <a:alpha val="43137"/>
                    </a:srgbClr>
                  </a:outerShdw>
                </a:effectLst>
              </a:rPr>
              <a:t>GRACIA CONVINCENTE</a:t>
            </a:r>
          </a:p>
        </p:txBody>
      </p:sp>
      <p:sp>
        <p:nvSpPr>
          <p:cNvPr id="3" name="Marcador de contenido 2"/>
          <p:cNvSpPr>
            <a:spLocks noGrp="1"/>
          </p:cNvSpPr>
          <p:nvPr>
            <p:ph idx="1"/>
          </p:nvPr>
        </p:nvSpPr>
        <p:spPr>
          <a:xfrm>
            <a:off x="1071155" y="2052115"/>
            <a:ext cx="10580914" cy="4453187"/>
          </a:xfrm>
        </p:spPr>
        <p:txBody>
          <a:bodyPr>
            <a:noAutofit/>
          </a:bodyPr>
          <a:lstStyle/>
          <a:p>
            <a:pPr algn="just">
              <a:lnSpc>
                <a:spcPct val="150000"/>
              </a:lnSpc>
            </a:pPr>
            <a:r>
              <a:rPr lang="es-MX" sz="4400" dirty="0"/>
              <a:t>La gracia convincente, es la que convence al ser humano que es un pecador (la repuesta humana que Dios espera, es el arrepentimiento de nuestros pecados).</a:t>
            </a:r>
          </a:p>
        </p:txBody>
      </p:sp>
    </p:spTree>
    <p:extLst>
      <p:ext uri="{BB962C8B-B14F-4D97-AF65-F5344CB8AC3E}">
        <p14:creationId xmlns:p14="http://schemas.microsoft.com/office/powerpoint/2010/main" val="344315575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a:xfrm>
            <a:off x="2259874" y="444138"/>
            <a:ext cx="8310265" cy="1441148"/>
          </a:xfrm>
        </p:spPr>
        <p:txBody>
          <a:bodyPr>
            <a:noAutofit/>
          </a:bodyPr>
          <a:lstStyle/>
          <a:p>
            <a:pPr algn="ctr"/>
            <a:r>
              <a:rPr lang="es-MX" sz="5400" b="1" dirty="0">
                <a:effectLst>
                  <a:outerShdw blurRad="38100" dist="38100" dir="2700000" algn="tl">
                    <a:srgbClr val="000000">
                      <a:alpha val="43137"/>
                    </a:srgbClr>
                  </a:outerShdw>
                </a:effectLst>
              </a:rPr>
              <a:t>GRACIA JUSTIFICANTE </a:t>
            </a:r>
          </a:p>
        </p:txBody>
      </p:sp>
      <p:sp>
        <p:nvSpPr>
          <p:cNvPr id="8" name="Marcador de contenido 7"/>
          <p:cNvSpPr>
            <a:spLocks noGrp="1"/>
          </p:cNvSpPr>
          <p:nvPr>
            <p:ph idx="1"/>
          </p:nvPr>
        </p:nvSpPr>
        <p:spPr>
          <a:xfrm>
            <a:off x="2142309" y="2052116"/>
            <a:ext cx="8427830" cy="3997828"/>
          </a:xfrm>
        </p:spPr>
        <p:txBody>
          <a:bodyPr/>
          <a:lstStyle/>
          <a:p>
            <a:endParaRPr lang="es-MX" dirty="0"/>
          </a:p>
        </p:txBody>
      </p:sp>
      <p:cxnSp>
        <p:nvCxnSpPr>
          <p:cNvPr id="10" name="Conector recto 9"/>
          <p:cNvCxnSpPr/>
          <p:nvPr/>
        </p:nvCxnSpPr>
        <p:spPr>
          <a:xfrm>
            <a:off x="2390503" y="4062549"/>
            <a:ext cx="7498080" cy="0"/>
          </a:xfrm>
          <a:prstGeom prst="line">
            <a:avLst/>
          </a:prstGeom>
          <a:ln>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2" name="Conector recto de flecha 11"/>
          <p:cNvCxnSpPr/>
          <p:nvPr/>
        </p:nvCxnSpPr>
        <p:spPr>
          <a:xfrm flipH="1">
            <a:off x="3788230" y="3298089"/>
            <a:ext cx="914399" cy="7644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CuadroTexto 12"/>
          <p:cNvSpPr txBox="1"/>
          <p:nvPr/>
        </p:nvSpPr>
        <p:spPr>
          <a:xfrm>
            <a:off x="4088674" y="2651758"/>
            <a:ext cx="1946366" cy="646331"/>
          </a:xfrm>
          <a:prstGeom prst="rect">
            <a:avLst/>
          </a:prstGeom>
          <a:noFill/>
        </p:spPr>
        <p:txBody>
          <a:bodyPr wrap="square" rtlCol="0">
            <a:spAutoFit/>
          </a:bodyPr>
          <a:lstStyle/>
          <a:p>
            <a:r>
              <a:rPr lang="es-MX" dirty="0"/>
              <a:t>Gracia preveniente</a:t>
            </a:r>
          </a:p>
        </p:txBody>
      </p:sp>
      <p:cxnSp>
        <p:nvCxnSpPr>
          <p:cNvPr id="3" name="Conector recto de flecha 2"/>
          <p:cNvCxnSpPr/>
          <p:nvPr/>
        </p:nvCxnSpPr>
        <p:spPr>
          <a:xfrm flipV="1">
            <a:off x="4558937" y="4062549"/>
            <a:ext cx="522514" cy="11103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049484" y="5179707"/>
            <a:ext cx="1841863" cy="646331"/>
          </a:xfrm>
          <a:prstGeom prst="rect">
            <a:avLst/>
          </a:prstGeom>
          <a:noFill/>
        </p:spPr>
        <p:txBody>
          <a:bodyPr wrap="square" rtlCol="0">
            <a:spAutoFit/>
          </a:bodyPr>
          <a:lstStyle/>
          <a:p>
            <a:r>
              <a:rPr lang="es-MX" dirty="0"/>
              <a:t>Gracia convincente</a:t>
            </a:r>
          </a:p>
        </p:txBody>
      </p:sp>
      <p:cxnSp>
        <p:nvCxnSpPr>
          <p:cNvPr id="9" name="Conector recto de flecha 8"/>
          <p:cNvCxnSpPr/>
          <p:nvPr/>
        </p:nvCxnSpPr>
        <p:spPr>
          <a:xfrm flipH="1">
            <a:off x="5355771" y="2873829"/>
            <a:ext cx="496387" cy="11887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CuadroTexto 15"/>
          <p:cNvSpPr txBox="1"/>
          <p:nvPr/>
        </p:nvSpPr>
        <p:spPr>
          <a:xfrm>
            <a:off x="5682343" y="2325189"/>
            <a:ext cx="1332411" cy="646331"/>
          </a:xfrm>
          <a:prstGeom prst="rect">
            <a:avLst/>
          </a:prstGeom>
          <a:noFill/>
        </p:spPr>
        <p:txBody>
          <a:bodyPr wrap="square" rtlCol="0">
            <a:spAutoFit/>
          </a:bodyPr>
          <a:lstStyle/>
          <a:p>
            <a:r>
              <a:rPr lang="es-MX" dirty="0"/>
              <a:t>Gracia Justificante</a:t>
            </a:r>
          </a:p>
        </p:txBody>
      </p:sp>
      <p:sp>
        <p:nvSpPr>
          <p:cNvPr id="17" name="CuadroTexto 16"/>
          <p:cNvSpPr txBox="1"/>
          <p:nvPr/>
        </p:nvSpPr>
        <p:spPr>
          <a:xfrm>
            <a:off x="2142310" y="5120635"/>
            <a:ext cx="1645920" cy="923330"/>
          </a:xfrm>
          <a:prstGeom prst="rect">
            <a:avLst/>
          </a:prstGeom>
          <a:noFill/>
        </p:spPr>
        <p:txBody>
          <a:bodyPr wrap="square" rtlCol="0">
            <a:spAutoFit/>
          </a:bodyPr>
          <a:lstStyle/>
          <a:p>
            <a:r>
              <a:rPr lang="es-MX" dirty="0"/>
              <a:t>Estado Natural Del Ser Humano</a:t>
            </a:r>
          </a:p>
        </p:txBody>
      </p:sp>
      <p:cxnSp>
        <p:nvCxnSpPr>
          <p:cNvPr id="19" name="Conector recto de flecha 18"/>
          <p:cNvCxnSpPr/>
          <p:nvPr/>
        </p:nvCxnSpPr>
        <p:spPr>
          <a:xfrm flipV="1">
            <a:off x="2390503" y="4167051"/>
            <a:ext cx="1" cy="10058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25366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2312126" y="692331"/>
            <a:ext cx="8258013" cy="1240971"/>
          </a:xfrm>
        </p:spPr>
        <p:txBody>
          <a:bodyPr>
            <a:normAutofit/>
          </a:bodyPr>
          <a:lstStyle/>
          <a:p>
            <a:r>
              <a:rPr lang="es-MX" sz="5400" b="1" dirty="0">
                <a:effectLst>
                  <a:outerShdw blurRad="38100" dist="38100" dir="2700000" algn="tl">
                    <a:srgbClr val="000000">
                      <a:alpha val="43137"/>
                    </a:srgbClr>
                  </a:outerShdw>
                </a:effectLst>
              </a:rPr>
              <a:t>GRACIA JUSTIFICANTE</a:t>
            </a:r>
          </a:p>
        </p:txBody>
      </p:sp>
      <p:sp>
        <p:nvSpPr>
          <p:cNvPr id="3" name="Marcador de contenido 2"/>
          <p:cNvSpPr>
            <a:spLocks noGrp="1"/>
          </p:cNvSpPr>
          <p:nvPr>
            <p:ph idx="1"/>
          </p:nvPr>
        </p:nvSpPr>
        <p:spPr>
          <a:xfrm>
            <a:off x="966651" y="2052115"/>
            <a:ext cx="10776857" cy="4492376"/>
          </a:xfrm>
        </p:spPr>
        <p:txBody>
          <a:bodyPr>
            <a:normAutofit/>
          </a:bodyPr>
          <a:lstStyle/>
          <a:p>
            <a:pPr algn="just">
              <a:lnSpc>
                <a:spcPct val="150000"/>
              </a:lnSpc>
            </a:pPr>
            <a:r>
              <a:rPr lang="es-MX" sz="4800" dirty="0"/>
              <a:t>La gracia justificante, es la muerte de Jesús para darnos salvación (la respuesta a esta gracia es tener una fe viva en Jesucristo).</a:t>
            </a:r>
          </a:p>
        </p:txBody>
      </p:sp>
    </p:spTree>
    <p:extLst>
      <p:ext uri="{BB962C8B-B14F-4D97-AF65-F5344CB8AC3E}">
        <p14:creationId xmlns:p14="http://schemas.microsoft.com/office/powerpoint/2010/main" val="4002502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71600" y="365760"/>
            <a:ext cx="9601200" cy="1410789"/>
          </a:xfrm>
        </p:spPr>
        <p:txBody>
          <a:bodyPr>
            <a:normAutofit/>
          </a:bodyPr>
          <a:lstStyle/>
          <a:p>
            <a:pPr algn="ctr"/>
            <a:r>
              <a:rPr lang="es-MX" sz="8000" dirty="0"/>
              <a:t>GRACIA</a:t>
            </a:r>
          </a:p>
        </p:txBody>
      </p:sp>
      <p:sp>
        <p:nvSpPr>
          <p:cNvPr id="3" name="Marcador de contenido 2"/>
          <p:cNvSpPr>
            <a:spLocks noGrp="1"/>
          </p:cNvSpPr>
          <p:nvPr>
            <p:ph idx="1"/>
          </p:nvPr>
        </p:nvSpPr>
        <p:spPr>
          <a:xfrm>
            <a:off x="321733" y="1776549"/>
            <a:ext cx="11531600" cy="4885508"/>
          </a:xfrm>
        </p:spPr>
        <p:txBody>
          <a:bodyPr>
            <a:noAutofit/>
          </a:bodyPr>
          <a:lstStyle/>
          <a:p>
            <a:pPr algn="just">
              <a:lnSpc>
                <a:spcPct val="150000"/>
              </a:lnSpc>
            </a:pPr>
            <a:r>
              <a:rPr lang="es-MX" sz="6000" dirty="0"/>
              <a:t>“Kharis” en griego, se utiliza para hablar de la nueva alianza de Jesús con la humanidad.</a:t>
            </a:r>
          </a:p>
        </p:txBody>
      </p:sp>
    </p:spTree>
    <p:extLst>
      <p:ext uri="{BB962C8B-B14F-4D97-AF65-F5344CB8AC3E}">
        <p14:creationId xmlns:p14="http://schemas.microsoft.com/office/powerpoint/2010/main" val="2200627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a:xfrm>
            <a:off x="2259874" y="444138"/>
            <a:ext cx="8310265" cy="1441148"/>
          </a:xfrm>
        </p:spPr>
        <p:txBody>
          <a:bodyPr>
            <a:noAutofit/>
          </a:bodyPr>
          <a:lstStyle/>
          <a:p>
            <a:pPr algn="ctr"/>
            <a:r>
              <a:rPr lang="es-MX" sz="5400" b="1" dirty="0">
                <a:effectLst>
                  <a:outerShdw blurRad="38100" dist="38100" dir="2700000" algn="tl">
                    <a:srgbClr val="000000">
                      <a:alpha val="43137"/>
                    </a:srgbClr>
                  </a:outerShdw>
                </a:effectLst>
              </a:rPr>
              <a:t>NUEVO NACIMINETO </a:t>
            </a:r>
          </a:p>
        </p:txBody>
      </p:sp>
      <p:sp>
        <p:nvSpPr>
          <p:cNvPr id="8" name="Marcador de contenido 7"/>
          <p:cNvSpPr>
            <a:spLocks noGrp="1"/>
          </p:cNvSpPr>
          <p:nvPr>
            <p:ph idx="1"/>
          </p:nvPr>
        </p:nvSpPr>
        <p:spPr>
          <a:xfrm>
            <a:off x="2142309" y="2052116"/>
            <a:ext cx="8427830" cy="3997828"/>
          </a:xfrm>
        </p:spPr>
        <p:txBody>
          <a:bodyPr/>
          <a:lstStyle/>
          <a:p>
            <a:endParaRPr lang="es-MX" dirty="0"/>
          </a:p>
        </p:txBody>
      </p:sp>
      <p:cxnSp>
        <p:nvCxnSpPr>
          <p:cNvPr id="10" name="Conector recto 9"/>
          <p:cNvCxnSpPr/>
          <p:nvPr/>
        </p:nvCxnSpPr>
        <p:spPr>
          <a:xfrm>
            <a:off x="2390503" y="4062549"/>
            <a:ext cx="7498080" cy="0"/>
          </a:xfrm>
          <a:prstGeom prst="line">
            <a:avLst/>
          </a:prstGeom>
          <a:ln>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2" name="Conector recto de flecha 11"/>
          <p:cNvCxnSpPr/>
          <p:nvPr/>
        </p:nvCxnSpPr>
        <p:spPr>
          <a:xfrm flipH="1">
            <a:off x="3788230" y="3298089"/>
            <a:ext cx="914399" cy="7644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CuadroTexto 12"/>
          <p:cNvSpPr txBox="1"/>
          <p:nvPr/>
        </p:nvSpPr>
        <p:spPr>
          <a:xfrm>
            <a:off x="4088674" y="2651758"/>
            <a:ext cx="1946366" cy="646331"/>
          </a:xfrm>
          <a:prstGeom prst="rect">
            <a:avLst/>
          </a:prstGeom>
          <a:noFill/>
        </p:spPr>
        <p:txBody>
          <a:bodyPr wrap="square" rtlCol="0">
            <a:spAutoFit/>
          </a:bodyPr>
          <a:lstStyle/>
          <a:p>
            <a:r>
              <a:rPr lang="es-MX" dirty="0"/>
              <a:t>Gracia preveniente</a:t>
            </a:r>
          </a:p>
        </p:txBody>
      </p:sp>
      <p:cxnSp>
        <p:nvCxnSpPr>
          <p:cNvPr id="3" name="Conector recto de flecha 2"/>
          <p:cNvCxnSpPr/>
          <p:nvPr/>
        </p:nvCxnSpPr>
        <p:spPr>
          <a:xfrm flipV="1">
            <a:off x="4558937" y="4062549"/>
            <a:ext cx="522514" cy="11103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049484" y="5179707"/>
            <a:ext cx="1841863" cy="646331"/>
          </a:xfrm>
          <a:prstGeom prst="rect">
            <a:avLst/>
          </a:prstGeom>
          <a:noFill/>
        </p:spPr>
        <p:txBody>
          <a:bodyPr wrap="square" rtlCol="0">
            <a:spAutoFit/>
          </a:bodyPr>
          <a:lstStyle/>
          <a:p>
            <a:r>
              <a:rPr lang="es-MX" dirty="0"/>
              <a:t>Gracia convincente</a:t>
            </a:r>
          </a:p>
        </p:txBody>
      </p:sp>
      <p:cxnSp>
        <p:nvCxnSpPr>
          <p:cNvPr id="9" name="Conector recto de flecha 8"/>
          <p:cNvCxnSpPr/>
          <p:nvPr/>
        </p:nvCxnSpPr>
        <p:spPr>
          <a:xfrm flipH="1">
            <a:off x="5355771" y="2873829"/>
            <a:ext cx="496387" cy="11887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CuadroTexto 15"/>
          <p:cNvSpPr txBox="1"/>
          <p:nvPr/>
        </p:nvSpPr>
        <p:spPr>
          <a:xfrm>
            <a:off x="5682343" y="2325189"/>
            <a:ext cx="1332411" cy="646331"/>
          </a:xfrm>
          <a:prstGeom prst="rect">
            <a:avLst/>
          </a:prstGeom>
          <a:noFill/>
        </p:spPr>
        <p:txBody>
          <a:bodyPr wrap="square" rtlCol="0">
            <a:spAutoFit/>
          </a:bodyPr>
          <a:lstStyle/>
          <a:p>
            <a:r>
              <a:rPr lang="es-MX" dirty="0"/>
              <a:t>Gracia Justificante</a:t>
            </a:r>
          </a:p>
        </p:txBody>
      </p:sp>
      <p:sp>
        <p:nvSpPr>
          <p:cNvPr id="17" name="CuadroTexto 16"/>
          <p:cNvSpPr txBox="1"/>
          <p:nvPr/>
        </p:nvSpPr>
        <p:spPr>
          <a:xfrm>
            <a:off x="2142310" y="5120635"/>
            <a:ext cx="1645920" cy="923330"/>
          </a:xfrm>
          <a:prstGeom prst="rect">
            <a:avLst/>
          </a:prstGeom>
          <a:noFill/>
        </p:spPr>
        <p:txBody>
          <a:bodyPr wrap="square" rtlCol="0">
            <a:spAutoFit/>
          </a:bodyPr>
          <a:lstStyle/>
          <a:p>
            <a:r>
              <a:rPr lang="es-MX" dirty="0"/>
              <a:t>Estado Natural Del Ser Humano</a:t>
            </a:r>
          </a:p>
        </p:txBody>
      </p:sp>
      <p:cxnSp>
        <p:nvCxnSpPr>
          <p:cNvPr id="19" name="Conector recto de flecha 18"/>
          <p:cNvCxnSpPr/>
          <p:nvPr/>
        </p:nvCxnSpPr>
        <p:spPr>
          <a:xfrm flipV="1">
            <a:off x="2390503" y="4167051"/>
            <a:ext cx="1" cy="10058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 name="Conector recto de flecha 4"/>
          <p:cNvCxnSpPr/>
          <p:nvPr/>
        </p:nvCxnSpPr>
        <p:spPr>
          <a:xfrm flipH="1" flipV="1">
            <a:off x="5682344" y="4167051"/>
            <a:ext cx="679267" cy="101265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CuadroTexto 10"/>
          <p:cNvSpPr txBox="1"/>
          <p:nvPr/>
        </p:nvSpPr>
        <p:spPr>
          <a:xfrm>
            <a:off x="5682343" y="5159828"/>
            <a:ext cx="1593668" cy="646331"/>
          </a:xfrm>
          <a:prstGeom prst="rect">
            <a:avLst/>
          </a:prstGeom>
          <a:noFill/>
        </p:spPr>
        <p:txBody>
          <a:bodyPr wrap="square" rtlCol="0">
            <a:spAutoFit/>
          </a:bodyPr>
          <a:lstStyle/>
          <a:p>
            <a:r>
              <a:rPr lang="es-MX" dirty="0"/>
              <a:t>Nuevo Nacimiento</a:t>
            </a:r>
          </a:p>
        </p:txBody>
      </p:sp>
    </p:spTree>
    <p:extLst>
      <p:ext uri="{BB962C8B-B14F-4D97-AF65-F5344CB8AC3E}">
        <p14:creationId xmlns:p14="http://schemas.microsoft.com/office/powerpoint/2010/main" val="133731533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580606" y="222070"/>
            <a:ext cx="9522823" cy="1467274"/>
          </a:xfrm>
        </p:spPr>
        <p:txBody>
          <a:bodyPr>
            <a:noAutofit/>
          </a:bodyPr>
          <a:lstStyle/>
          <a:p>
            <a:pPr algn="ctr">
              <a:lnSpc>
                <a:spcPct val="150000"/>
              </a:lnSpc>
            </a:pPr>
            <a:r>
              <a:rPr lang="es-MX" b="1" dirty="0">
                <a:effectLst>
                  <a:outerShdw blurRad="38100" dist="38100" dir="2700000" algn="tl">
                    <a:srgbClr val="000000">
                      <a:alpha val="43137"/>
                    </a:srgbClr>
                  </a:outerShdw>
                </a:effectLst>
              </a:rPr>
              <a:t>NUEVO NACIMINETO o REGENERACIÓN</a:t>
            </a:r>
          </a:p>
        </p:txBody>
      </p:sp>
      <p:sp>
        <p:nvSpPr>
          <p:cNvPr id="3" name="Marcador de contenido 2"/>
          <p:cNvSpPr>
            <a:spLocks noGrp="1"/>
          </p:cNvSpPr>
          <p:nvPr>
            <p:ph idx="1"/>
          </p:nvPr>
        </p:nvSpPr>
        <p:spPr>
          <a:xfrm>
            <a:off x="875211" y="1689344"/>
            <a:ext cx="10868298" cy="4985776"/>
          </a:xfrm>
        </p:spPr>
        <p:txBody>
          <a:bodyPr>
            <a:noAutofit/>
          </a:bodyPr>
          <a:lstStyle/>
          <a:p>
            <a:pPr algn="just">
              <a:lnSpc>
                <a:spcPct val="150000"/>
              </a:lnSpc>
            </a:pPr>
            <a:r>
              <a:rPr lang="es-MX" sz="4000" dirty="0"/>
              <a:t>Vivir un cambio de vida, fortaleciendo nuestra vida espiritual a través de los medios de gracia que es la oración, el estudio bíblico, las reuniones cristianas, el ayuno y la participación de la Santa Cena.</a:t>
            </a:r>
          </a:p>
        </p:txBody>
      </p:sp>
    </p:spTree>
    <p:extLst>
      <p:ext uri="{BB962C8B-B14F-4D97-AF65-F5344CB8AC3E}">
        <p14:creationId xmlns:p14="http://schemas.microsoft.com/office/powerpoint/2010/main" val="309980046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ítulo 5"/>
          <p:cNvSpPr>
            <a:spLocks noGrp="1"/>
          </p:cNvSpPr>
          <p:nvPr>
            <p:ph type="title"/>
          </p:nvPr>
        </p:nvSpPr>
        <p:spPr>
          <a:xfrm>
            <a:off x="2259874" y="444138"/>
            <a:ext cx="8310265" cy="1441148"/>
          </a:xfrm>
        </p:spPr>
        <p:txBody>
          <a:bodyPr>
            <a:noAutofit/>
          </a:bodyPr>
          <a:lstStyle/>
          <a:p>
            <a:pPr algn="ctr"/>
            <a:r>
              <a:rPr lang="es-MX" sz="5400" b="1" dirty="0">
                <a:effectLst>
                  <a:outerShdw blurRad="38100" dist="38100" dir="2700000" algn="tl">
                    <a:srgbClr val="000000">
                      <a:alpha val="43137"/>
                    </a:srgbClr>
                  </a:outerShdw>
                </a:effectLst>
              </a:rPr>
              <a:t>GRACIA SANTICANTE </a:t>
            </a:r>
          </a:p>
        </p:txBody>
      </p:sp>
      <p:sp>
        <p:nvSpPr>
          <p:cNvPr id="8" name="Marcador de contenido 7"/>
          <p:cNvSpPr>
            <a:spLocks noGrp="1"/>
          </p:cNvSpPr>
          <p:nvPr>
            <p:ph idx="1"/>
          </p:nvPr>
        </p:nvSpPr>
        <p:spPr>
          <a:xfrm>
            <a:off x="2142309" y="2052116"/>
            <a:ext cx="8427830" cy="3997828"/>
          </a:xfrm>
        </p:spPr>
        <p:txBody>
          <a:bodyPr/>
          <a:lstStyle/>
          <a:p>
            <a:endParaRPr lang="es-MX" dirty="0"/>
          </a:p>
        </p:txBody>
      </p:sp>
      <p:cxnSp>
        <p:nvCxnSpPr>
          <p:cNvPr id="10" name="Conector recto 9"/>
          <p:cNvCxnSpPr/>
          <p:nvPr/>
        </p:nvCxnSpPr>
        <p:spPr>
          <a:xfrm>
            <a:off x="2390503" y="4062549"/>
            <a:ext cx="7498080" cy="0"/>
          </a:xfrm>
          <a:prstGeom prst="line">
            <a:avLst/>
          </a:prstGeom>
          <a:ln>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2" name="Conector recto de flecha 11"/>
          <p:cNvCxnSpPr/>
          <p:nvPr/>
        </p:nvCxnSpPr>
        <p:spPr>
          <a:xfrm flipH="1">
            <a:off x="3788230" y="3298089"/>
            <a:ext cx="914399" cy="76446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3" name="CuadroTexto 12"/>
          <p:cNvSpPr txBox="1"/>
          <p:nvPr/>
        </p:nvSpPr>
        <p:spPr>
          <a:xfrm>
            <a:off x="4088674" y="2651758"/>
            <a:ext cx="1946366" cy="646331"/>
          </a:xfrm>
          <a:prstGeom prst="rect">
            <a:avLst/>
          </a:prstGeom>
          <a:noFill/>
        </p:spPr>
        <p:txBody>
          <a:bodyPr wrap="square" rtlCol="0">
            <a:spAutoFit/>
          </a:bodyPr>
          <a:lstStyle/>
          <a:p>
            <a:r>
              <a:rPr lang="es-MX" dirty="0"/>
              <a:t>Gracia preveniente</a:t>
            </a:r>
          </a:p>
        </p:txBody>
      </p:sp>
      <p:cxnSp>
        <p:nvCxnSpPr>
          <p:cNvPr id="3" name="Conector recto de flecha 2"/>
          <p:cNvCxnSpPr/>
          <p:nvPr/>
        </p:nvCxnSpPr>
        <p:spPr>
          <a:xfrm flipV="1">
            <a:off x="4558937" y="4062549"/>
            <a:ext cx="522514" cy="111034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4" name="CuadroTexto 3"/>
          <p:cNvSpPr txBox="1"/>
          <p:nvPr/>
        </p:nvSpPr>
        <p:spPr>
          <a:xfrm>
            <a:off x="4049484" y="5179707"/>
            <a:ext cx="1841863" cy="646331"/>
          </a:xfrm>
          <a:prstGeom prst="rect">
            <a:avLst/>
          </a:prstGeom>
          <a:noFill/>
        </p:spPr>
        <p:txBody>
          <a:bodyPr wrap="square" rtlCol="0">
            <a:spAutoFit/>
          </a:bodyPr>
          <a:lstStyle/>
          <a:p>
            <a:r>
              <a:rPr lang="es-MX" dirty="0"/>
              <a:t>Gracia convincente</a:t>
            </a:r>
          </a:p>
        </p:txBody>
      </p:sp>
      <p:cxnSp>
        <p:nvCxnSpPr>
          <p:cNvPr id="9" name="Conector recto de flecha 8"/>
          <p:cNvCxnSpPr/>
          <p:nvPr/>
        </p:nvCxnSpPr>
        <p:spPr>
          <a:xfrm flipH="1">
            <a:off x="5355771" y="2873829"/>
            <a:ext cx="496387" cy="118872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CuadroTexto 15"/>
          <p:cNvSpPr txBox="1"/>
          <p:nvPr/>
        </p:nvSpPr>
        <p:spPr>
          <a:xfrm>
            <a:off x="5682343" y="2325189"/>
            <a:ext cx="1332411" cy="646331"/>
          </a:xfrm>
          <a:prstGeom prst="rect">
            <a:avLst/>
          </a:prstGeom>
          <a:noFill/>
        </p:spPr>
        <p:txBody>
          <a:bodyPr wrap="square" rtlCol="0">
            <a:spAutoFit/>
          </a:bodyPr>
          <a:lstStyle/>
          <a:p>
            <a:r>
              <a:rPr lang="es-MX" dirty="0"/>
              <a:t>Gracia Justificante</a:t>
            </a:r>
          </a:p>
        </p:txBody>
      </p:sp>
      <p:sp>
        <p:nvSpPr>
          <p:cNvPr id="17" name="CuadroTexto 16"/>
          <p:cNvSpPr txBox="1"/>
          <p:nvPr/>
        </p:nvSpPr>
        <p:spPr>
          <a:xfrm>
            <a:off x="2142310" y="5120635"/>
            <a:ext cx="1645920" cy="923330"/>
          </a:xfrm>
          <a:prstGeom prst="rect">
            <a:avLst/>
          </a:prstGeom>
          <a:noFill/>
        </p:spPr>
        <p:txBody>
          <a:bodyPr wrap="square" rtlCol="0">
            <a:spAutoFit/>
          </a:bodyPr>
          <a:lstStyle/>
          <a:p>
            <a:r>
              <a:rPr lang="es-MX" dirty="0"/>
              <a:t>Estado Natural Del Ser Humano</a:t>
            </a:r>
          </a:p>
        </p:txBody>
      </p:sp>
      <p:cxnSp>
        <p:nvCxnSpPr>
          <p:cNvPr id="19" name="Conector recto de flecha 18"/>
          <p:cNvCxnSpPr/>
          <p:nvPr/>
        </p:nvCxnSpPr>
        <p:spPr>
          <a:xfrm flipV="1">
            <a:off x="2390503" y="4167051"/>
            <a:ext cx="1" cy="100584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5" name="Conector recto de flecha 4"/>
          <p:cNvCxnSpPr/>
          <p:nvPr/>
        </p:nvCxnSpPr>
        <p:spPr>
          <a:xfrm flipH="1" flipV="1">
            <a:off x="8007531" y="4258491"/>
            <a:ext cx="143692" cy="11495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CuadroTexto 6"/>
          <p:cNvSpPr txBox="1"/>
          <p:nvPr/>
        </p:nvSpPr>
        <p:spPr>
          <a:xfrm>
            <a:off x="7759337" y="5617029"/>
            <a:ext cx="2481943" cy="369332"/>
          </a:xfrm>
          <a:prstGeom prst="rect">
            <a:avLst/>
          </a:prstGeom>
          <a:noFill/>
        </p:spPr>
        <p:txBody>
          <a:bodyPr wrap="square" rtlCol="0">
            <a:spAutoFit/>
          </a:bodyPr>
          <a:lstStyle/>
          <a:p>
            <a:r>
              <a:rPr lang="es-MX" dirty="0"/>
              <a:t>Gracia Santificante</a:t>
            </a:r>
          </a:p>
        </p:txBody>
      </p:sp>
      <p:sp>
        <p:nvSpPr>
          <p:cNvPr id="11" name="CuadroTexto 10"/>
          <p:cNvSpPr txBox="1"/>
          <p:nvPr/>
        </p:nvSpPr>
        <p:spPr>
          <a:xfrm>
            <a:off x="5682343" y="5525589"/>
            <a:ext cx="1748135" cy="646331"/>
          </a:xfrm>
          <a:prstGeom prst="rect">
            <a:avLst/>
          </a:prstGeom>
          <a:noFill/>
        </p:spPr>
        <p:txBody>
          <a:bodyPr wrap="square" rtlCol="0">
            <a:spAutoFit/>
          </a:bodyPr>
          <a:lstStyle/>
          <a:p>
            <a:r>
              <a:rPr lang="es-MX" dirty="0"/>
              <a:t>Nuevo Nacimiento</a:t>
            </a:r>
          </a:p>
        </p:txBody>
      </p:sp>
      <p:cxnSp>
        <p:nvCxnSpPr>
          <p:cNvPr id="15" name="Conector recto de flecha 14"/>
          <p:cNvCxnSpPr/>
          <p:nvPr/>
        </p:nvCxnSpPr>
        <p:spPr>
          <a:xfrm flipH="1" flipV="1">
            <a:off x="5656220" y="4167051"/>
            <a:ext cx="627014" cy="114953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252994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pPr algn="ctr"/>
            <a:r>
              <a:rPr lang="es-MX" sz="4800" b="1" dirty="0">
                <a:effectLst>
                  <a:outerShdw blurRad="38100" dist="38100" dir="2700000" algn="tl">
                    <a:srgbClr val="000000">
                      <a:alpha val="43137"/>
                    </a:srgbClr>
                  </a:outerShdw>
                </a:effectLst>
              </a:rPr>
              <a:t>GRACIA SANTIFICANTE</a:t>
            </a:r>
          </a:p>
        </p:txBody>
      </p:sp>
      <p:sp>
        <p:nvSpPr>
          <p:cNvPr id="3" name="Marcador de contenido 2"/>
          <p:cNvSpPr>
            <a:spLocks noGrp="1"/>
          </p:cNvSpPr>
          <p:nvPr>
            <p:ph idx="1"/>
          </p:nvPr>
        </p:nvSpPr>
        <p:spPr>
          <a:xfrm>
            <a:off x="1175657" y="2052115"/>
            <a:ext cx="10541725" cy="4466251"/>
          </a:xfrm>
        </p:spPr>
        <p:txBody>
          <a:bodyPr>
            <a:noAutofit/>
          </a:bodyPr>
          <a:lstStyle/>
          <a:p>
            <a:pPr algn="just">
              <a:lnSpc>
                <a:spcPct val="150000"/>
              </a:lnSpc>
            </a:pPr>
            <a:r>
              <a:rPr lang="es-MX" sz="4400" dirty="0"/>
              <a:t>La gracia santificante, nos renueva a la imagen de Dios que fue distorsionada por el pecado (la respuesta humana es tener fe, esperanza y amor).</a:t>
            </a:r>
          </a:p>
        </p:txBody>
      </p:sp>
    </p:spTree>
    <p:extLst>
      <p:ext uri="{BB962C8B-B14F-4D97-AF65-F5344CB8AC3E}">
        <p14:creationId xmlns:p14="http://schemas.microsoft.com/office/powerpoint/2010/main" val="364878616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C02E406-F3D1-DB45-B577-88C03E1F3D47}"/>
              </a:ext>
            </a:extLst>
          </p:cNvPr>
          <p:cNvSpPr>
            <a:spLocks noGrp="1"/>
          </p:cNvSpPr>
          <p:nvPr>
            <p:ph type="title"/>
          </p:nvPr>
        </p:nvSpPr>
        <p:spPr>
          <a:xfrm>
            <a:off x="8115300" y="1562669"/>
            <a:ext cx="3389515" cy="2380681"/>
          </a:xfrm>
        </p:spPr>
        <p:txBody>
          <a:bodyPr vert="horz" lIns="91440" tIns="45720" rIns="91440" bIns="45720" rtlCol="0" anchor="b">
            <a:normAutofit/>
          </a:bodyPr>
          <a:lstStyle/>
          <a:p>
            <a:pPr algn="ctr"/>
            <a:r>
              <a:rPr lang="en-US" sz="3600">
                <a:solidFill>
                  <a:schemeClr val="tx1">
                    <a:lumMod val="85000"/>
                    <a:lumOff val="15000"/>
                  </a:schemeClr>
                </a:solidFill>
              </a:rPr>
              <a:t>PARA RELFEXIONAR</a:t>
            </a:r>
          </a:p>
        </p:txBody>
      </p:sp>
      <p:pic>
        <p:nvPicPr>
          <p:cNvPr id="4" name="Marcador de contenido 3" descr="Imagen de Story Pin">
            <a:extLst>
              <a:ext uri="{FF2B5EF4-FFF2-40B4-BE49-F238E27FC236}">
                <a16:creationId xmlns:a16="http://schemas.microsoft.com/office/drawing/2014/main" id="{E9E44108-C42C-04F2-2B52-27FB7F06447B}"/>
              </a:ext>
            </a:extLst>
          </p:cNvPr>
          <p:cNvPicPr>
            <a:picLocks noGrp="1" noChangeAspect="1"/>
          </p:cNvPicPr>
          <p:nvPr>
            <p:ph idx="1"/>
          </p:nvPr>
        </p:nvPicPr>
        <p:blipFill>
          <a:blip r:embed="rId2"/>
          <a:srcRect t="3801"/>
          <a:stretch>
            <a:fillRect/>
          </a:stretch>
        </p:blipFill>
        <p:spPr>
          <a:xfrm>
            <a:off x="20" y="1"/>
            <a:ext cx="7665573" cy="6857999"/>
          </a:xfrm>
          <a:custGeom>
            <a:avLst/>
            <a:gdLst/>
            <a:ahLst/>
            <a:cxnLst/>
            <a:rect l="l" t="t" r="r" b="b"/>
            <a:pathLst>
              <a:path w="7665593" h="6857999">
                <a:moveTo>
                  <a:pt x="0" y="0"/>
                </a:moveTo>
                <a:lnTo>
                  <a:pt x="7363783" y="0"/>
                </a:lnTo>
                <a:lnTo>
                  <a:pt x="7372954" y="18152"/>
                </a:lnTo>
                <a:cubicBezTo>
                  <a:pt x="7378508" y="27417"/>
                  <a:pt x="7383821" y="35694"/>
                  <a:pt x="7386404" y="41707"/>
                </a:cubicBezTo>
                <a:lnTo>
                  <a:pt x="7389058" y="60832"/>
                </a:lnTo>
                <a:lnTo>
                  <a:pt x="7394074" y="60137"/>
                </a:lnTo>
                <a:lnTo>
                  <a:pt x="7394443" y="67241"/>
                </a:lnTo>
                <a:lnTo>
                  <a:pt x="7394565" y="83099"/>
                </a:lnTo>
                <a:cubicBezTo>
                  <a:pt x="7395324" y="92994"/>
                  <a:pt x="7394122" y="120511"/>
                  <a:pt x="7395957" y="130584"/>
                </a:cubicBezTo>
                <a:cubicBezTo>
                  <a:pt x="7401306" y="133490"/>
                  <a:pt x="7404223" y="137975"/>
                  <a:pt x="7405574" y="143540"/>
                </a:cubicBezTo>
                <a:lnTo>
                  <a:pt x="7405725" y="155795"/>
                </a:lnTo>
                <a:lnTo>
                  <a:pt x="7418615" y="226869"/>
                </a:lnTo>
                <a:lnTo>
                  <a:pt x="7419579" y="236641"/>
                </a:lnTo>
                <a:lnTo>
                  <a:pt x="7423900" y="241933"/>
                </a:lnTo>
                <a:cubicBezTo>
                  <a:pt x="7424763" y="245974"/>
                  <a:pt x="7424206" y="257579"/>
                  <a:pt x="7424760" y="260885"/>
                </a:cubicBezTo>
                <a:cubicBezTo>
                  <a:pt x="7425580" y="261177"/>
                  <a:pt x="7426400" y="261469"/>
                  <a:pt x="7427220" y="261761"/>
                </a:cubicBezTo>
                <a:cubicBezTo>
                  <a:pt x="7431152" y="272291"/>
                  <a:pt x="7444241" y="311893"/>
                  <a:pt x="7448344" y="324055"/>
                </a:cubicBezTo>
                <a:cubicBezTo>
                  <a:pt x="7444563" y="326484"/>
                  <a:pt x="7450535" y="331924"/>
                  <a:pt x="7451833" y="334727"/>
                </a:cubicBezTo>
                <a:cubicBezTo>
                  <a:pt x="7449286" y="335161"/>
                  <a:pt x="7448510" y="341947"/>
                  <a:pt x="7450776" y="343948"/>
                </a:cubicBezTo>
                <a:cubicBezTo>
                  <a:pt x="7463202" y="391652"/>
                  <a:pt x="7437523" y="367773"/>
                  <a:pt x="7453791" y="395003"/>
                </a:cubicBezTo>
                <a:cubicBezTo>
                  <a:pt x="7454869" y="399820"/>
                  <a:pt x="7453841" y="403723"/>
                  <a:pt x="7451939" y="407147"/>
                </a:cubicBezTo>
                <a:lnTo>
                  <a:pt x="7448030" y="412254"/>
                </a:lnTo>
                <a:lnTo>
                  <a:pt x="7455416" y="432021"/>
                </a:lnTo>
                <a:cubicBezTo>
                  <a:pt x="7457991" y="441758"/>
                  <a:pt x="7459699" y="452007"/>
                  <a:pt x="7460479" y="462523"/>
                </a:cubicBezTo>
                <a:cubicBezTo>
                  <a:pt x="7455275" y="464882"/>
                  <a:pt x="7462669" y="473136"/>
                  <a:pt x="7464133" y="477020"/>
                </a:cubicBezTo>
                <a:cubicBezTo>
                  <a:pt x="7460734" y="477060"/>
                  <a:pt x="7459104" y="485663"/>
                  <a:pt x="7461914" y="488716"/>
                </a:cubicBezTo>
                <a:cubicBezTo>
                  <a:pt x="7474065" y="552879"/>
                  <a:pt x="7442314" y="516775"/>
                  <a:pt x="7461353" y="555280"/>
                </a:cubicBezTo>
                <a:cubicBezTo>
                  <a:pt x="7462345" y="561721"/>
                  <a:pt x="7460642" y="566553"/>
                  <a:pt x="7457829" y="570585"/>
                </a:cubicBezTo>
                <a:lnTo>
                  <a:pt x="7450804" y="577839"/>
                </a:lnTo>
                <a:lnTo>
                  <a:pt x="7453309" y="583524"/>
                </a:lnTo>
                <a:cubicBezTo>
                  <a:pt x="7453505" y="604977"/>
                  <a:pt x="7446306" y="611303"/>
                  <a:pt x="7453558" y="623785"/>
                </a:cubicBezTo>
                <a:cubicBezTo>
                  <a:pt x="7438483" y="642230"/>
                  <a:pt x="7452055" y="636019"/>
                  <a:pt x="7454362" y="650049"/>
                </a:cubicBezTo>
                <a:cubicBezTo>
                  <a:pt x="7457368" y="661117"/>
                  <a:pt x="7463152" y="640798"/>
                  <a:pt x="7464006" y="651645"/>
                </a:cubicBezTo>
                <a:cubicBezTo>
                  <a:pt x="7460114" y="663380"/>
                  <a:pt x="7472201" y="662829"/>
                  <a:pt x="7467442" y="675032"/>
                </a:cubicBezTo>
                <a:cubicBezTo>
                  <a:pt x="7458335" y="672068"/>
                  <a:pt x="7469207" y="699114"/>
                  <a:pt x="7461251" y="699956"/>
                </a:cubicBezTo>
                <a:cubicBezTo>
                  <a:pt x="7472628" y="710321"/>
                  <a:pt x="7458614" y="715529"/>
                  <a:pt x="7462119" y="729331"/>
                </a:cubicBezTo>
                <a:cubicBezTo>
                  <a:pt x="7466423" y="735831"/>
                  <a:pt x="7467162" y="740521"/>
                  <a:pt x="7462533" y="746910"/>
                </a:cubicBezTo>
                <a:cubicBezTo>
                  <a:pt x="7483486" y="776851"/>
                  <a:pt x="7463470" y="765024"/>
                  <a:pt x="7471529" y="793043"/>
                </a:cubicBezTo>
                <a:cubicBezTo>
                  <a:pt x="7480002" y="817184"/>
                  <a:pt x="7485500" y="844550"/>
                  <a:pt x="7505730" y="867898"/>
                </a:cubicBezTo>
                <a:cubicBezTo>
                  <a:pt x="7511461" y="872184"/>
                  <a:pt x="7513630" y="882707"/>
                  <a:pt x="7510576" y="891400"/>
                </a:cubicBezTo>
                <a:cubicBezTo>
                  <a:pt x="7510049" y="892894"/>
                  <a:pt x="7509385" y="894278"/>
                  <a:pt x="7508604" y="895508"/>
                </a:cubicBezTo>
                <a:cubicBezTo>
                  <a:pt x="7511698" y="915692"/>
                  <a:pt x="7525520" y="989520"/>
                  <a:pt x="7529143" y="1012510"/>
                </a:cubicBezTo>
                <a:cubicBezTo>
                  <a:pt x="7521781" y="1014371"/>
                  <a:pt x="7535067" y="1025997"/>
                  <a:pt x="7530347" y="1033444"/>
                </a:cubicBezTo>
                <a:cubicBezTo>
                  <a:pt x="7526204" y="1038777"/>
                  <a:pt x="7529270" y="1043549"/>
                  <a:pt x="7529596" y="1049120"/>
                </a:cubicBezTo>
                <a:cubicBezTo>
                  <a:pt x="7526339" y="1056460"/>
                  <a:pt x="7532220" y="1080398"/>
                  <a:pt x="7536437" y="1086639"/>
                </a:cubicBezTo>
                <a:cubicBezTo>
                  <a:pt x="7551094" y="1101553"/>
                  <a:pt x="7540210" y="1135442"/>
                  <a:pt x="7551438" y="1147834"/>
                </a:cubicBezTo>
                <a:cubicBezTo>
                  <a:pt x="7553086" y="1152330"/>
                  <a:pt x="7553752" y="1156729"/>
                  <a:pt x="7553808" y="1161047"/>
                </a:cubicBezTo>
                <a:lnTo>
                  <a:pt x="7552572" y="1173130"/>
                </a:lnTo>
                <a:lnTo>
                  <a:pt x="7549434" y="1176566"/>
                </a:lnTo>
                <a:lnTo>
                  <a:pt x="7550211" y="1183950"/>
                </a:lnTo>
                <a:lnTo>
                  <a:pt x="7549733" y="1186066"/>
                </a:lnTo>
                <a:cubicBezTo>
                  <a:pt x="7548807" y="1190108"/>
                  <a:pt x="7548001" y="1194099"/>
                  <a:pt x="7547683" y="1198047"/>
                </a:cubicBezTo>
                <a:cubicBezTo>
                  <a:pt x="7563423" y="1192855"/>
                  <a:pt x="7547566" y="1230782"/>
                  <a:pt x="7560295" y="1219849"/>
                </a:cubicBezTo>
                <a:cubicBezTo>
                  <a:pt x="7561281" y="1240644"/>
                  <a:pt x="7573138" y="1224782"/>
                  <a:pt x="7561835" y="1249779"/>
                </a:cubicBezTo>
                <a:cubicBezTo>
                  <a:pt x="7574707" y="1282065"/>
                  <a:pt x="7569916" y="1332957"/>
                  <a:pt x="7589445" y="1358245"/>
                </a:cubicBezTo>
                <a:cubicBezTo>
                  <a:pt x="7581989" y="1355103"/>
                  <a:pt x="7576204" y="1368711"/>
                  <a:pt x="7579904" y="1378136"/>
                </a:cubicBezTo>
                <a:cubicBezTo>
                  <a:pt x="7550647" y="1367117"/>
                  <a:pt x="7606267" y="1415404"/>
                  <a:pt x="7586303" y="1423699"/>
                </a:cubicBezTo>
                <a:cubicBezTo>
                  <a:pt x="7604838" y="1424108"/>
                  <a:pt x="7636267" y="1466352"/>
                  <a:pt x="7621059" y="1486236"/>
                </a:cubicBezTo>
                <a:cubicBezTo>
                  <a:pt x="7624771" y="1516526"/>
                  <a:pt x="7640092" y="1537976"/>
                  <a:pt x="7633966" y="1569734"/>
                </a:cubicBezTo>
                <a:cubicBezTo>
                  <a:pt x="7636447" y="1570719"/>
                  <a:pt x="7638522" y="1572334"/>
                  <a:pt x="7640304" y="1574384"/>
                </a:cubicBezTo>
                <a:lnTo>
                  <a:pt x="7644628" y="1581242"/>
                </a:lnTo>
                <a:lnTo>
                  <a:pt x="7644313" y="1582567"/>
                </a:lnTo>
                <a:cubicBezTo>
                  <a:pt x="7644257" y="1587776"/>
                  <a:pt x="7645302" y="1590443"/>
                  <a:pt x="7646831" y="1591983"/>
                </a:cubicBezTo>
                <a:cubicBezTo>
                  <a:pt x="7647577" y="1592347"/>
                  <a:pt x="7648323" y="1592711"/>
                  <a:pt x="7649069" y="1593074"/>
                </a:cubicBezTo>
                <a:lnTo>
                  <a:pt x="7651326" y="1599230"/>
                </a:lnTo>
                <a:lnTo>
                  <a:pt x="7657195" y="1610539"/>
                </a:lnTo>
                <a:lnTo>
                  <a:pt x="7656957" y="1613422"/>
                </a:lnTo>
                <a:lnTo>
                  <a:pt x="7663730" y="1631673"/>
                </a:lnTo>
                <a:lnTo>
                  <a:pt x="7663189" y="1632289"/>
                </a:lnTo>
                <a:cubicBezTo>
                  <a:pt x="7662131" y="1634085"/>
                  <a:pt x="7661641" y="1636199"/>
                  <a:pt x="7662326" y="1639024"/>
                </a:cubicBezTo>
                <a:cubicBezTo>
                  <a:pt x="7651979" y="1640024"/>
                  <a:pt x="7659188" y="1642819"/>
                  <a:pt x="7662125" y="1651067"/>
                </a:cubicBezTo>
                <a:cubicBezTo>
                  <a:pt x="7646711" y="1654462"/>
                  <a:pt x="7660667" y="1674670"/>
                  <a:pt x="7653812" y="1683345"/>
                </a:cubicBezTo>
                <a:cubicBezTo>
                  <a:pt x="7656316" y="1689330"/>
                  <a:pt x="7658683" y="1695719"/>
                  <a:pt x="7660803" y="1702414"/>
                </a:cubicBezTo>
                <a:lnTo>
                  <a:pt x="7661867" y="1756201"/>
                </a:lnTo>
                <a:lnTo>
                  <a:pt x="7649453" y="1812530"/>
                </a:lnTo>
                <a:cubicBezTo>
                  <a:pt x="7649183" y="1833366"/>
                  <a:pt x="7644573" y="1851408"/>
                  <a:pt x="7647823" y="1869041"/>
                </a:cubicBezTo>
                <a:cubicBezTo>
                  <a:pt x="7644238" y="1876204"/>
                  <a:pt x="7642789" y="1882956"/>
                  <a:pt x="7648156" y="1889503"/>
                </a:cubicBezTo>
                <a:cubicBezTo>
                  <a:pt x="7646365" y="1908946"/>
                  <a:pt x="7638702" y="1913653"/>
                  <a:pt x="7644679" y="1925974"/>
                </a:cubicBezTo>
                <a:cubicBezTo>
                  <a:pt x="7632281" y="1936898"/>
                  <a:pt x="7637013" y="1937545"/>
                  <a:pt x="7640564" y="1942678"/>
                </a:cubicBezTo>
                <a:lnTo>
                  <a:pt x="7640816" y="1943410"/>
                </a:lnTo>
                <a:lnTo>
                  <a:pt x="7639044" y="1944904"/>
                </a:lnTo>
                <a:lnTo>
                  <a:pt x="7638223" y="1947993"/>
                </a:lnTo>
                <a:lnTo>
                  <a:pt x="7638752" y="1956430"/>
                </a:lnTo>
                <a:lnTo>
                  <a:pt x="7639407" y="1959603"/>
                </a:lnTo>
                <a:cubicBezTo>
                  <a:pt x="7639690" y="1961788"/>
                  <a:pt x="7639658" y="1963239"/>
                  <a:pt x="7639396" y="1964244"/>
                </a:cubicBezTo>
                <a:lnTo>
                  <a:pt x="7639249" y="1964361"/>
                </a:lnTo>
                <a:lnTo>
                  <a:pt x="7639521" y="1968708"/>
                </a:lnTo>
                <a:cubicBezTo>
                  <a:pt x="7640315" y="1976045"/>
                  <a:pt x="7641402" y="1983186"/>
                  <a:pt x="7642694" y="1989983"/>
                </a:cubicBezTo>
                <a:cubicBezTo>
                  <a:pt x="7634556" y="1995729"/>
                  <a:pt x="7644169" y="2020842"/>
                  <a:pt x="7628828" y="2018094"/>
                </a:cubicBezTo>
                <a:cubicBezTo>
                  <a:pt x="7630116" y="2027262"/>
                  <a:pt x="7636485" y="2032807"/>
                  <a:pt x="7626423" y="2029720"/>
                </a:cubicBezTo>
                <a:cubicBezTo>
                  <a:pt x="7626559" y="2032738"/>
                  <a:pt x="7625703" y="2034598"/>
                  <a:pt x="7624364" y="2035929"/>
                </a:cubicBezTo>
                <a:lnTo>
                  <a:pt x="7623733" y="2036314"/>
                </a:lnTo>
                <a:lnTo>
                  <a:pt x="7626847" y="2056711"/>
                </a:lnTo>
                <a:lnTo>
                  <a:pt x="7626090" y="2059419"/>
                </a:lnTo>
                <a:lnTo>
                  <a:pt x="7629618" y="2072712"/>
                </a:lnTo>
                <a:lnTo>
                  <a:pt x="7630641" y="2079581"/>
                </a:lnTo>
                <a:lnTo>
                  <a:pt x="7632577" y="2081522"/>
                </a:lnTo>
                <a:cubicBezTo>
                  <a:pt x="7633753" y="2083617"/>
                  <a:pt x="7634261" y="2086620"/>
                  <a:pt x="7633251" y="2091658"/>
                </a:cubicBezTo>
                <a:lnTo>
                  <a:pt x="7632707" y="2092825"/>
                </a:lnTo>
                <a:lnTo>
                  <a:pt x="7635575" y="2101184"/>
                </a:lnTo>
                <a:cubicBezTo>
                  <a:pt x="7636900" y="2103876"/>
                  <a:pt x="7638586" y="2106260"/>
                  <a:pt x="7640772" y="2108190"/>
                </a:cubicBezTo>
                <a:cubicBezTo>
                  <a:pt x="7629093" y="2136655"/>
                  <a:pt x="7639778" y="2163513"/>
                  <a:pt x="7637758" y="2194409"/>
                </a:cubicBezTo>
                <a:cubicBezTo>
                  <a:pt x="7619585" y="2207765"/>
                  <a:pt x="7641835" y="2261154"/>
                  <a:pt x="7659453" y="2268824"/>
                </a:cubicBezTo>
                <a:cubicBezTo>
                  <a:pt x="7644015" y="2268997"/>
                  <a:pt x="7665037" y="2307714"/>
                  <a:pt x="7665583" y="2317700"/>
                </a:cubicBezTo>
                <a:cubicBezTo>
                  <a:pt x="7665764" y="2321029"/>
                  <a:pt x="7663671" y="2321166"/>
                  <a:pt x="7657195" y="2315619"/>
                </a:cubicBezTo>
                <a:cubicBezTo>
                  <a:pt x="7658997" y="2326231"/>
                  <a:pt x="7650972" y="2337185"/>
                  <a:pt x="7644431" y="2331209"/>
                </a:cubicBezTo>
                <a:cubicBezTo>
                  <a:pt x="7658433" y="2363448"/>
                  <a:pt x="7644510" y="2411031"/>
                  <a:pt x="7650869" y="2447461"/>
                </a:cubicBezTo>
                <a:cubicBezTo>
                  <a:pt x="7635485" y="2467322"/>
                  <a:pt x="7649719" y="2456555"/>
                  <a:pt x="7646841" y="2477156"/>
                </a:cubicBezTo>
                <a:cubicBezTo>
                  <a:pt x="7661004" y="2471521"/>
                  <a:pt x="7638896" y="2502164"/>
                  <a:pt x="7654880" y="2503292"/>
                </a:cubicBezTo>
                <a:cubicBezTo>
                  <a:pt x="7653849" y="2507005"/>
                  <a:pt x="7652348" y="2510567"/>
                  <a:pt x="7650720" y="2514131"/>
                </a:cubicBezTo>
                <a:lnTo>
                  <a:pt x="7649876" y="2516003"/>
                </a:lnTo>
                <a:lnTo>
                  <a:pt x="7649263" y="2523483"/>
                </a:lnTo>
                <a:lnTo>
                  <a:pt x="7645633" y="2525592"/>
                </a:lnTo>
                <a:lnTo>
                  <a:pt x="7642233" y="2536851"/>
                </a:lnTo>
                <a:cubicBezTo>
                  <a:pt x="7641494" y="2541069"/>
                  <a:pt x="7641323" y="2545607"/>
                  <a:pt x="7642069" y="2550622"/>
                </a:cubicBezTo>
                <a:cubicBezTo>
                  <a:pt x="7648404" y="2562959"/>
                  <a:pt x="7640640" y="2582170"/>
                  <a:pt x="7641110" y="2599544"/>
                </a:cubicBezTo>
                <a:lnTo>
                  <a:pt x="7643071" y="2607523"/>
                </a:lnTo>
                <a:lnTo>
                  <a:pt x="7639801" y="2633566"/>
                </a:lnTo>
                <a:cubicBezTo>
                  <a:pt x="7639166" y="2640978"/>
                  <a:pt x="7638833" y="2648672"/>
                  <a:pt x="7639065" y="2656773"/>
                </a:cubicBezTo>
                <a:lnTo>
                  <a:pt x="7640624" y="2671810"/>
                </a:lnTo>
                <a:lnTo>
                  <a:pt x="7639332" y="2675751"/>
                </a:lnTo>
                <a:cubicBezTo>
                  <a:pt x="7639476" y="2682617"/>
                  <a:pt x="7644027" y="2691703"/>
                  <a:pt x="7638498" y="2690893"/>
                </a:cubicBezTo>
                <a:lnTo>
                  <a:pt x="7640415" y="2698606"/>
                </a:lnTo>
                <a:lnTo>
                  <a:pt x="7636002" y="2706218"/>
                </a:lnTo>
                <a:cubicBezTo>
                  <a:pt x="7634978" y="2707053"/>
                  <a:pt x="7633887" y="2707679"/>
                  <a:pt x="7632770" y="2708079"/>
                </a:cubicBezTo>
                <a:lnTo>
                  <a:pt x="7634220" y="2718854"/>
                </a:lnTo>
                <a:lnTo>
                  <a:pt x="7631061" y="2727688"/>
                </a:lnTo>
                <a:lnTo>
                  <a:pt x="7633127" y="2735389"/>
                </a:lnTo>
                <a:lnTo>
                  <a:pt x="7632661" y="2738584"/>
                </a:lnTo>
                <a:lnTo>
                  <a:pt x="7631098" y="2746529"/>
                </a:lnTo>
                <a:cubicBezTo>
                  <a:pt x="7630002" y="2750602"/>
                  <a:pt x="7628681" y="2755160"/>
                  <a:pt x="7627624" y="2760235"/>
                </a:cubicBezTo>
                <a:lnTo>
                  <a:pt x="7627140" y="2764511"/>
                </a:lnTo>
                <a:lnTo>
                  <a:pt x="7621827" y="2773820"/>
                </a:lnTo>
                <a:cubicBezTo>
                  <a:pt x="7617811" y="2780593"/>
                  <a:pt x="7615104" y="2785923"/>
                  <a:pt x="7617284" y="2791840"/>
                </a:cubicBezTo>
                <a:cubicBezTo>
                  <a:pt x="7612094" y="2801924"/>
                  <a:pt x="7597550" y="2808970"/>
                  <a:pt x="7601430" y="2823567"/>
                </a:cubicBezTo>
                <a:cubicBezTo>
                  <a:pt x="7594841" y="2819137"/>
                  <a:pt x="7600633" y="2839778"/>
                  <a:pt x="7593865" y="2842217"/>
                </a:cubicBezTo>
                <a:cubicBezTo>
                  <a:pt x="7588415" y="2843342"/>
                  <a:pt x="7588901" y="2849866"/>
                  <a:pt x="7586893" y="2854834"/>
                </a:cubicBezTo>
                <a:cubicBezTo>
                  <a:pt x="7581327" y="2858374"/>
                  <a:pt x="7576244" y="2883372"/>
                  <a:pt x="7577046" y="2892075"/>
                </a:cubicBezTo>
                <a:cubicBezTo>
                  <a:pt x="7582584" y="2916606"/>
                  <a:pt x="7560175" y="2936338"/>
                  <a:pt x="7564026" y="2955950"/>
                </a:cubicBezTo>
                <a:cubicBezTo>
                  <a:pt x="7563501" y="2961086"/>
                  <a:pt x="7562240" y="2965343"/>
                  <a:pt x="7560529" y="2969031"/>
                </a:cubicBezTo>
                <a:lnTo>
                  <a:pt x="7554631" y="2978222"/>
                </a:lnTo>
                <a:lnTo>
                  <a:pt x="7550747" y="2978564"/>
                </a:lnTo>
                <a:lnTo>
                  <a:pt x="7548359" y="2985429"/>
                </a:lnTo>
                <a:lnTo>
                  <a:pt x="7547120" y="2986826"/>
                </a:lnTo>
                <a:cubicBezTo>
                  <a:pt x="7544741" y="2989483"/>
                  <a:pt x="7542480" y="2992194"/>
                  <a:pt x="7540621" y="2995267"/>
                </a:cubicBezTo>
                <a:cubicBezTo>
                  <a:pt x="7555200" y="3003715"/>
                  <a:pt x="7527208" y="3022799"/>
                  <a:pt x="7541739" y="3023946"/>
                </a:cubicBezTo>
                <a:cubicBezTo>
                  <a:pt x="7534059" y="3042303"/>
                  <a:pt x="7549904" y="3038579"/>
                  <a:pt x="7530781" y="3050462"/>
                </a:cubicBezTo>
                <a:cubicBezTo>
                  <a:pt x="7527838" y="3088204"/>
                  <a:pt x="7503338" y="3127251"/>
                  <a:pt x="7508515" y="3164510"/>
                </a:cubicBezTo>
                <a:cubicBezTo>
                  <a:pt x="7503888" y="3155782"/>
                  <a:pt x="7493770" y="3162549"/>
                  <a:pt x="7492866" y="3173520"/>
                </a:cubicBezTo>
                <a:cubicBezTo>
                  <a:pt x="7474179" y="3140376"/>
                  <a:pt x="7498581" y="3226463"/>
                  <a:pt x="7479395" y="3217191"/>
                </a:cubicBezTo>
                <a:cubicBezTo>
                  <a:pt x="7493905" y="3232643"/>
                  <a:pt x="7501608" y="3293915"/>
                  <a:pt x="7481475" y="3298298"/>
                </a:cubicBezTo>
                <a:cubicBezTo>
                  <a:pt x="7472089" y="3326890"/>
                  <a:pt x="7475493" y="3357480"/>
                  <a:pt x="7457722" y="3379292"/>
                </a:cubicBezTo>
                <a:cubicBezTo>
                  <a:pt x="7459285" y="3382143"/>
                  <a:pt x="7460273" y="3385199"/>
                  <a:pt x="7460850" y="3388381"/>
                </a:cubicBezTo>
                <a:lnTo>
                  <a:pt x="7461482" y="3397694"/>
                </a:lnTo>
                <a:lnTo>
                  <a:pt x="7460695" y="3398556"/>
                </a:lnTo>
                <a:cubicBezTo>
                  <a:pt x="7458532" y="3402904"/>
                  <a:pt x="7458275" y="3406007"/>
                  <a:pt x="7458858" y="3408553"/>
                </a:cubicBezTo>
                <a:lnTo>
                  <a:pt x="7460185" y="3411299"/>
                </a:lnTo>
                <a:lnTo>
                  <a:pt x="7459468" y="3418333"/>
                </a:lnTo>
                <a:lnTo>
                  <a:pt x="7459515" y="3432662"/>
                </a:lnTo>
                <a:lnTo>
                  <a:pt x="7458154" y="3434902"/>
                </a:lnTo>
                <a:lnTo>
                  <a:pt x="7456091" y="3455825"/>
                </a:lnTo>
                <a:cubicBezTo>
                  <a:pt x="7455865" y="3455850"/>
                  <a:pt x="7455638" y="3455877"/>
                  <a:pt x="7455413" y="3455903"/>
                </a:cubicBezTo>
                <a:cubicBezTo>
                  <a:pt x="7453843" y="3456557"/>
                  <a:pt x="7452596" y="3457940"/>
                  <a:pt x="7451989" y="3460886"/>
                </a:cubicBezTo>
                <a:cubicBezTo>
                  <a:pt x="7443388" y="3453296"/>
                  <a:pt x="7447961" y="3461529"/>
                  <a:pt x="7446929" y="3470886"/>
                </a:cubicBezTo>
                <a:cubicBezTo>
                  <a:pt x="7433341" y="3461186"/>
                  <a:pt x="7436171" y="3489615"/>
                  <a:pt x="7427213" y="3491353"/>
                </a:cubicBezTo>
                <a:cubicBezTo>
                  <a:pt x="7426761" y="3498443"/>
                  <a:pt x="7426037" y="3505767"/>
                  <a:pt x="7424990" y="3513143"/>
                </a:cubicBezTo>
                <a:lnTo>
                  <a:pt x="7424186" y="3517424"/>
                </a:lnTo>
                <a:cubicBezTo>
                  <a:pt x="7424132" y="3517438"/>
                  <a:pt x="7424077" y="3517453"/>
                  <a:pt x="7424024" y="3517467"/>
                </a:cubicBezTo>
                <a:cubicBezTo>
                  <a:pt x="7423536" y="3518305"/>
                  <a:pt x="7423153" y="3519678"/>
                  <a:pt x="7422883" y="3521896"/>
                </a:cubicBezTo>
                <a:lnTo>
                  <a:pt x="7422723" y="3525229"/>
                </a:lnTo>
                <a:lnTo>
                  <a:pt x="7421163" y="3533534"/>
                </a:lnTo>
                <a:lnTo>
                  <a:pt x="7419650" y="3536108"/>
                </a:lnTo>
                <a:lnTo>
                  <a:pt x="7417640" y="3536718"/>
                </a:lnTo>
                <a:lnTo>
                  <a:pt x="7417697" y="3537534"/>
                </a:lnTo>
                <a:cubicBezTo>
                  <a:pt x="7419749" y="3544077"/>
                  <a:pt x="7423989" y="3546875"/>
                  <a:pt x="7409814" y="3551598"/>
                </a:cubicBezTo>
                <a:cubicBezTo>
                  <a:pt x="7412376" y="3566128"/>
                  <a:pt x="7404108" y="3567090"/>
                  <a:pt x="7397719" y="3584844"/>
                </a:cubicBezTo>
                <a:cubicBezTo>
                  <a:pt x="7401116" y="3593573"/>
                  <a:pt x="7398130" y="3599358"/>
                  <a:pt x="7393057" y="3604546"/>
                </a:cubicBezTo>
                <a:cubicBezTo>
                  <a:pt x="7391792" y="3622895"/>
                  <a:pt x="7383125" y="3638008"/>
                  <a:pt x="7377811" y="3657793"/>
                </a:cubicBezTo>
                <a:cubicBezTo>
                  <a:pt x="7379886" y="3680874"/>
                  <a:pt x="7366255" y="3689531"/>
                  <a:pt x="7360624" y="3710685"/>
                </a:cubicBezTo>
                <a:cubicBezTo>
                  <a:pt x="7367950" y="3731637"/>
                  <a:pt x="7347999" y="3723947"/>
                  <a:pt x="7341489" y="3734006"/>
                </a:cubicBezTo>
                <a:lnTo>
                  <a:pt x="7340478" y="3737028"/>
                </a:lnTo>
                <a:lnTo>
                  <a:pt x="7340489" y="3745476"/>
                </a:lnTo>
                <a:lnTo>
                  <a:pt x="7340950" y="3748687"/>
                </a:lnTo>
                <a:cubicBezTo>
                  <a:pt x="7341098" y="3750887"/>
                  <a:pt x="7340976" y="3752333"/>
                  <a:pt x="7340653" y="3753314"/>
                </a:cubicBezTo>
                <a:lnTo>
                  <a:pt x="7340500" y="3753419"/>
                </a:lnTo>
                <a:lnTo>
                  <a:pt x="7340506" y="3757774"/>
                </a:lnTo>
                <a:cubicBezTo>
                  <a:pt x="7340847" y="3765147"/>
                  <a:pt x="7341495" y="3772345"/>
                  <a:pt x="7342369" y="3779218"/>
                </a:cubicBezTo>
                <a:cubicBezTo>
                  <a:pt x="7333890" y="3784348"/>
                  <a:pt x="7341949" y="3810090"/>
                  <a:pt x="7326800" y="3806225"/>
                </a:cubicBezTo>
                <a:cubicBezTo>
                  <a:pt x="7327524" y="3815461"/>
                  <a:pt x="7333545" y="3821456"/>
                  <a:pt x="7323686" y="3817640"/>
                </a:cubicBezTo>
                <a:cubicBezTo>
                  <a:pt x="7323637" y="3820659"/>
                  <a:pt x="7322668" y="3822449"/>
                  <a:pt x="7321247" y="3823678"/>
                </a:cubicBezTo>
                <a:lnTo>
                  <a:pt x="7320595" y="3824018"/>
                </a:lnTo>
                <a:lnTo>
                  <a:pt x="7322453" y="3844579"/>
                </a:lnTo>
                <a:lnTo>
                  <a:pt x="7321532" y="3847225"/>
                </a:lnTo>
                <a:lnTo>
                  <a:pt x="7324238" y="3860736"/>
                </a:lnTo>
                <a:lnTo>
                  <a:pt x="7324840" y="3867658"/>
                </a:lnTo>
                <a:lnTo>
                  <a:pt x="7326655" y="3869733"/>
                </a:lnTo>
                <a:cubicBezTo>
                  <a:pt x="7327701" y="3871909"/>
                  <a:pt x="7328023" y="3874942"/>
                  <a:pt x="7326706" y="3879891"/>
                </a:cubicBezTo>
                <a:lnTo>
                  <a:pt x="7326093" y="3881013"/>
                </a:lnTo>
                <a:lnTo>
                  <a:pt x="7328442" y="3889558"/>
                </a:lnTo>
                <a:cubicBezTo>
                  <a:pt x="7329602" y="3892339"/>
                  <a:pt x="7331138" y="3894839"/>
                  <a:pt x="7333203" y="3896924"/>
                </a:cubicBezTo>
                <a:cubicBezTo>
                  <a:pt x="7319795" y="3924445"/>
                  <a:pt x="7328820" y="3952004"/>
                  <a:pt x="7324908" y="3982658"/>
                </a:cubicBezTo>
                <a:cubicBezTo>
                  <a:pt x="7325522" y="4017325"/>
                  <a:pt x="7327874" y="4041416"/>
                  <a:pt x="7327588" y="4064228"/>
                </a:cubicBezTo>
                <a:cubicBezTo>
                  <a:pt x="7328735" y="4074940"/>
                  <a:pt x="7329351" y="4153102"/>
                  <a:pt x="7323186" y="4146664"/>
                </a:cubicBezTo>
                <a:cubicBezTo>
                  <a:pt x="7335189" y="4179829"/>
                  <a:pt x="7318370" y="4199117"/>
                  <a:pt x="7322488" y="4235901"/>
                </a:cubicBezTo>
                <a:cubicBezTo>
                  <a:pt x="7305909" y="4254573"/>
                  <a:pt x="7320783" y="4244884"/>
                  <a:pt x="7316645" y="4265209"/>
                </a:cubicBezTo>
                <a:cubicBezTo>
                  <a:pt x="7331133" y="4260631"/>
                  <a:pt x="7307179" y="4289560"/>
                  <a:pt x="7323069" y="4291857"/>
                </a:cubicBezTo>
                <a:cubicBezTo>
                  <a:pt x="7321814" y="4295483"/>
                  <a:pt x="7320095" y="4298923"/>
                  <a:pt x="7318251" y="4302359"/>
                </a:cubicBezTo>
                <a:lnTo>
                  <a:pt x="7317295" y="4304161"/>
                </a:lnTo>
                <a:lnTo>
                  <a:pt x="7316223" y="4311573"/>
                </a:lnTo>
                <a:lnTo>
                  <a:pt x="7312469" y="4313411"/>
                </a:lnTo>
                <a:lnTo>
                  <a:pt x="7306447" y="4403491"/>
                </a:lnTo>
                <a:cubicBezTo>
                  <a:pt x="7308849" y="4411399"/>
                  <a:pt x="7308497" y="4436984"/>
                  <a:pt x="7303688" y="4442497"/>
                </a:cubicBezTo>
                <a:cubicBezTo>
                  <a:pt x="7302637" y="4447969"/>
                  <a:pt x="7304327" y="4453942"/>
                  <a:pt x="7299181" y="4457128"/>
                </a:cubicBezTo>
                <a:cubicBezTo>
                  <a:pt x="7296154" y="4469016"/>
                  <a:pt x="7289197" y="4496240"/>
                  <a:pt x="7285530" y="4513823"/>
                </a:cubicBezTo>
                <a:cubicBezTo>
                  <a:pt x="7288769" y="4518560"/>
                  <a:pt x="7287100" y="4524649"/>
                  <a:pt x="7284412" y="4532609"/>
                </a:cubicBezTo>
                <a:lnTo>
                  <a:pt x="7282601" y="4540125"/>
                </a:lnTo>
                <a:lnTo>
                  <a:pt x="7291785" y="4563650"/>
                </a:lnTo>
                <a:lnTo>
                  <a:pt x="7284191" y="4636427"/>
                </a:lnTo>
                <a:lnTo>
                  <a:pt x="7292797" y="4672055"/>
                </a:lnTo>
                <a:cubicBezTo>
                  <a:pt x="7294304" y="4686552"/>
                  <a:pt x="7294421" y="4700466"/>
                  <a:pt x="7295425" y="4713953"/>
                </a:cubicBezTo>
                <a:cubicBezTo>
                  <a:pt x="7296104" y="4744441"/>
                  <a:pt x="7280378" y="4723911"/>
                  <a:pt x="7292574" y="4762180"/>
                </a:cubicBezTo>
                <a:cubicBezTo>
                  <a:pt x="7286719" y="4766152"/>
                  <a:pt x="7286266" y="4770971"/>
                  <a:pt x="7288689" y="4779168"/>
                </a:cubicBezTo>
                <a:cubicBezTo>
                  <a:pt x="7288592" y="4793971"/>
                  <a:pt x="7274303" y="4792486"/>
                  <a:pt x="7282355" y="4807636"/>
                </a:cubicBezTo>
                <a:cubicBezTo>
                  <a:pt x="7278556" y="4806204"/>
                  <a:pt x="7277539" y="4813202"/>
                  <a:pt x="7276505" y="4819678"/>
                </a:cubicBezTo>
                <a:lnTo>
                  <a:pt x="7273752" y="4823797"/>
                </a:lnTo>
                <a:lnTo>
                  <a:pt x="7283683" y="4847794"/>
                </a:lnTo>
                <a:cubicBezTo>
                  <a:pt x="7296832" y="4890479"/>
                  <a:pt x="7302379" y="4941877"/>
                  <a:pt x="7311552" y="4978326"/>
                </a:cubicBezTo>
                <a:cubicBezTo>
                  <a:pt x="7284161" y="4998846"/>
                  <a:pt x="7309660" y="4989594"/>
                  <a:pt x="7304880" y="5015024"/>
                </a:cubicBezTo>
                <a:cubicBezTo>
                  <a:pt x="7330355" y="5012307"/>
                  <a:pt x="7291032" y="5044485"/>
                  <a:pt x="7319932" y="5050993"/>
                </a:cubicBezTo>
                <a:cubicBezTo>
                  <a:pt x="7318148" y="5055414"/>
                  <a:pt x="7315506" y="5059493"/>
                  <a:pt x="7312641" y="5063537"/>
                </a:cubicBezTo>
                <a:lnTo>
                  <a:pt x="7311153" y="5065661"/>
                </a:lnTo>
                <a:lnTo>
                  <a:pt x="7310197" y="5075032"/>
                </a:lnTo>
                <a:lnTo>
                  <a:pt x="7303683" y="5076576"/>
                </a:lnTo>
                <a:lnTo>
                  <a:pt x="7297768" y="5089898"/>
                </a:lnTo>
                <a:cubicBezTo>
                  <a:pt x="7296519" y="5095057"/>
                  <a:pt x="7296302" y="5100805"/>
                  <a:pt x="7297750" y="5107454"/>
                </a:cubicBezTo>
                <a:cubicBezTo>
                  <a:pt x="7309447" y="5125240"/>
                  <a:pt x="7295812" y="5147341"/>
                  <a:pt x="7297014" y="5169708"/>
                </a:cubicBezTo>
                <a:lnTo>
                  <a:pt x="7300719" y="5180532"/>
                </a:lnTo>
                <a:lnTo>
                  <a:pt x="7295705" y="5210620"/>
                </a:lnTo>
                <a:lnTo>
                  <a:pt x="7296901" y="5212749"/>
                </a:lnTo>
                <a:cubicBezTo>
                  <a:pt x="7296704" y="5218058"/>
                  <a:pt x="7294377" y="5228574"/>
                  <a:pt x="7294523" y="5242477"/>
                </a:cubicBezTo>
                <a:lnTo>
                  <a:pt x="7297776" y="5296160"/>
                </a:lnTo>
                <a:lnTo>
                  <a:pt x="7289955" y="5304499"/>
                </a:lnTo>
                <a:lnTo>
                  <a:pt x="7286210" y="5305374"/>
                </a:lnTo>
                <a:lnTo>
                  <a:pt x="7286995" y="5320092"/>
                </a:lnTo>
                <a:lnTo>
                  <a:pt x="7281550" y="5330613"/>
                </a:lnTo>
                <a:lnTo>
                  <a:pt x="7285354" y="5340890"/>
                </a:lnTo>
                <a:lnTo>
                  <a:pt x="7281914" y="5354491"/>
                </a:lnTo>
                <a:cubicBezTo>
                  <a:pt x="7280017" y="5359352"/>
                  <a:pt x="7277725" y="5364763"/>
                  <a:pt x="7275918" y="5370917"/>
                </a:cubicBezTo>
                <a:lnTo>
                  <a:pt x="7267655" y="5384350"/>
                </a:lnTo>
                <a:lnTo>
                  <a:pt x="7263791" y="5406610"/>
                </a:lnTo>
                <a:cubicBezTo>
                  <a:pt x="7260956" y="5423841"/>
                  <a:pt x="7257650" y="5440271"/>
                  <a:pt x="7251522" y="5456222"/>
                </a:cubicBezTo>
                <a:cubicBezTo>
                  <a:pt x="7253699" y="5469913"/>
                  <a:pt x="7252931" y="5482529"/>
                  <a:pt x="7242311" y="5493751"/>
                </a:cubicBezTo>
                <a:cubicBezTo>
                  <a:pt x="7236636" y="5529727"/>
                  <a:pt x="7245809" y="5539513"/>
                  <a:pt x="7231835" y="5561252"/>
                </a:cubicBezTo>
                <a:cubicBezTo>
                  <a:pt x="7236311" y="5568555"/>
                  <a:pt x="7238499" y="5573475"/>
                  <a:pt x="7239152" y="5577121"/>
                </a:cubicBezTo>
                <a:cubicBezTo>
                  <a:pt x="7241111" y="5588065"/>
                  <a:pt x="7229268" y="5587525"/>
                  <a:pt x="7224043" y="5605355"/>
                </a:cubicBezTo>
                <a:cubicBezTo>
                  <a:pt x="7216774" y="5624244"/>
                  <a:pt x="7213225" y="5590845"/>
                  <a:pt x="7209229" y="5609118"/>
                </a:cubicBezTo>
                <a:cubicBezTo>
                  <a:pt x="7212098" y="5628346"/>
                  <a:pt x="7194168" y="5628785"/>
                  <a:pt x="7198222" y="5648700"/>
                </a:cubicBezTo>
                <a:cubicBezTo>
                  <a:pt x="7212577" y="5642705"/>
                  <a:pt x="7189541" y="5689259"/>
                  <a:pt x="7201221" y="5689771"/>
                </a:cubicBezTo>
                <a:cubicBezTo>
                  <a:pt x="7181618" y="5708428"/>
                  <a:pt x="7201258" y="5715573"/>
                  <a:pt x="7192555" y="5739098"/>
                </a:cubicBezTo>
                <a:cubicBezTo>
                  <a:pt x="7184486" y="5750478"/>
                  <a:pt x="7182208" y="5758416"/>
                  <a:pt x="7187522" y="5768603"/>
                </a:cubicBezTo>
                <a:cubicBezTo>
                  <a:pt x="7148692" y="5821144"/>
                  <a:pt x="7181577" y="5799065"/>
                  <a:pt x="7162500" y="5846928"/>
                </a:cubicBezTo>
                <a:lnTo>
                  <a:pt x="7160827" y="5850799"/>
                </a:lnTo>
                <a:lnTo>
                  <a:pt x="7163312" y="5866636"/>
                </a:lnTo>
                <a:cubicBezTo>
                  <a:pt x="7163884" y="5867070"/>
                  <a:pt x="7164455" y="5867505"/>
                  <a:pt x="7165029" y="5867939"/>
                </a:cubicBezTo>
                <a:lnTo>
                  <a:pt x="7142501" y="5914339"/>
                </a:lnTo>
                <a:lnTo>
                  <a:pt x="7143151" y="5921221"/>
                </a:lnTo>
                <a:lnTo>
                  <a:pt x="7123808" y="5950546"/>
                </a:lnTo>
                <a:lnTo>
                  <a:pt x="7116299" y="5966186"/>
                </a:lnTo>
                <a:lnTo>
                  <a:pt x="7106117" y="5983669"/>
                </a:lnTo>
                <a:lnTo>
                  <a:pt x="7109622" y="5995569"/>
                </a:lnTo>
                <a:cubicBezTo>
                  <a:pt x="7114727" y="6023526"/>
                  <a:pt x="7092983" y="6067450"/>
                  <a:pt x="7116605" y="6077139"/>
                </a:cubicBezTo>
                <a:cubicBezTo>
                  <a:pt x="7102148" y="6089933"/>
                  <a:pt x="7125501" y="6101908"/>
                  <a:pt x="7127573" y="6115892"/>
                </a:cubicBezTo>
                <a:cubicBezTo>
                  <a:pt x="7118381" y="6127056"/>
                  <a:pt x="7126331" y="6132595"/>
                  <a:pt x="7128098" y="6142737"/>
                </a:cubicBezTo>
                <a:cubicBezTo>
                  <a:pt x="7122429" y="6147329"/>
                  <a:pt x="7122724" y="6155912"/>
                  <a:pt x="7129375" y="6158833"/>
                </a:cubicBezTo>
                <a:cubicBezTo>
                  <a:pt x="7144709" y="6154689"/>
                  <a:pt x="7137060" y="6184499"/>
                  <a:pt x="7147635" y="6186714"/>
                </a:cubicBezTo>
                <a:cubicBezTo>
                  <a:pt x="7149842" y="6204016"/>
                  <a:pt x="7136414" y="6279145"/>
                  <a:pt x="7153343" y="6291871"/>
                </a:cubicBezTo>
                <a:cubicBezTo>
                  <a:pt x="7161381" y="6326852"/>
                  <a:pt x="7134450" y="6377408"/>
                  <a:pt x="7134923" y="6392273"/>
                </a:cubicBezTo>
                <a:cubicBezTo>
                  <a:pt x="7103997" y="6407024"/>
                  <a:pt x="7185503" y="6478818"/>
                  <a:pt x="7187236" y="6541940"/>
                </a:cubicBezTo>
                <a:cubicBezTo>
                  <a:pt x="7184250" y="6550446"/>
                  <a:pt x="7184290" y="6554993"/>
                  <a:pt x="7191340" y="6557275"/>
                </a:cubicBezTo>
                <a:cubicBezTo>
                  <a:pt x="7195412" y="6573685"/>
                  <a:pt x="7202070" y="6606060"/>
                  <a:pt x="7211670" y="6640404"/>
                </a:cubicBezTo>
                <a:cubicBezTo>
                  <a:pt x="7219591" y="6666216"/>
                  <a:pt x="7212698" y="6793331"/>
                  <a:pt x="7221085" y="6827708"/>
                </a:cubicBezTo>
                <a:lnTo>
                  <a:pt x="7227698" y="6857999"/>
                </a:lnTo>
                <a:lnTo>
                  <a:pt x="0" y="6857999"/>
                </a:lnTo>
                <a:close/>
              </a:path>
            </a:pathLst>
          </a:custGeom>
        </p:spPr>
      </p:pic>
    </p:spTree>
    <p:extLst>
      <p:ext uri="{BB962C8B-B14F-4D97-AF65-F5344CB8AC3E}">
        <p14:creationId xmlns:p14="http://schemas.microsoft.com/office/powerpoint/2010/main" val="292036843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914399" y="285543"/>
            <a:ext cx="10933611" cy="1321188"/>
          </a:xfrm>
        </p:spPr>
        <p:txBody>
          <a:bodyPr>
            <a:noAutofit/>
          </a:bodyPr>
          <a:lstStyle/>
          <a:p>
            <a:pPr algn="ctr"/>
            <a:r>
              <a:rPr lang="es-MX" sz="4800" dirty="0"/>
              <a:t>¿CÓMO HUMANIDAD HEMOS MEJORADO?</a:t>
            </a:r>
          </a:p>
        </p:txBody>
      </p:sp>
      <p:sp>
        <p:nvSpPr>
          <p:cNvPr id="3" name="Marcador de contenido 2"/>
          <p:cNvSpPr>
            <a:spLocks noGrp="1"/>
          </p:cNvSpPr>
          <p:nvPr>
            <p:ph idx="1"/>
          </p:nvPr>
        </p:nvSpPr>
        <p:spPr>
          <a:xfrm>
            <a:off x="491067" y="1819606"/>
            <a:ext cx="11356944" cy="4924697"/>
          </a:xfrm>
        </p:spPr>
        <p:txBody>
          <a:bodyPr>
            <a:normAutofit/>
          </a:bodyPr>
          <a:lstStyle/>
          <a:p>
            <a:pPr algn="just">
              <a:lnSpc>
                <a:spcPct val="150000"/>
              </a:lnSpc>
            </a:pPr>
            <a:r>
              <a:rPr lang="es-MX" sz="3500" dirty="0"/>
              <a:t>¿Somos idólatras? ¿En nuestra vida reina el orgullo, vanidad, la necedad? ¿amamos los placeres del mundo, somos presa de los apetitos sexuales, el consumismo (tener el último teléfono, computadora, ropa, casa, auto simplemente para sentirnos mejor o mayores que otros), el maltrato a seres humanos y a la naturaleza?</a:t>
            </a:r>
          </a:p>
        </p:txBody>
      </p:sp>
    </p:spTree>
    <p:extLst>
      <p:ext uri="{BB962C8B-B14F-4D97-AF65-F5344CB8AC3E}">
        <p14:creationId xmlns:p14="http://schemas.microsoft.com/office/powerpoint/2010/main" val="7907644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304800" y="182880"/>
            <a:ext cx="11595463" cy="6570617"/>
          </a:xfrm>
        </p:spPr>
        <p:txBody>
          <a:bodyPr>
            <a:noAutofit/>
          </a:bodyPr>
          <a:lstStyle/>
          <a:p>
            <a:pPr algn="just">
              <a:lnSpc>
                <a:spcPct val="150000"/>
              </a:lnSpc>
            </a:pPr>
            <a:r>
              <a:rPr lang="es-MX" sz="4000" dirty="0"/>
              <a:t>El cristianismo es busca la restauración de esta caía, para llegar a la santidad. Si la Iglesia a donde te reúnes no busca la restauración de la caída, entonces es una farsa, no es Iglesia es club social u otro grupo.</a:t>
            </a:r>
          </a:p>
          <a:p>
            <a:pPr algn="just">
              <a:lnSpc>
                <a:spcPct val="150000"/>
              </a:lnSpc>
            </a:pPr>
            <a:r>
              <a:rPr lang="es-MX" sz="4000" dirty="0"/>
              <a:t>La violencia no es normal.</a:t>
            </a:r>
          </a:p>
        </p:txBody>
      </p:sp>
    </p:spTree>
    <p:extLst>
      <p:ext uri="{BB962C8B-B14F-4D97-AF65-F5344CB8AC3E}">
        <p14:creationId xmlns:p14="http://schemas.microsoft.com/office/powerpoint/2010/main" val="12899870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88841DF-FDE8-7049-C744-BBA9D06E60C2}"/>
              </a:ext>
            </a:extLst>
          </p:cNvPr>
          <p:cNvSpPr>
            <a:spLocks noGrp="1"/>
          </p:cNvSpPr>
          <p:nvPr>
            <p:ph idx="1"/>
          </p:nvPr>
        </p:nvSpPr>
        <p:spPr>
          <a:xfrm>
            <a:off x="355599" y="457200"/>
            <a:ext cx="11599333" cy="6096000"/>
          </a:xfrm>
        </p:spPr>
        <p:txBody>
          <a:bodyPr>
            <a:noAutofit/>
          </a:bodyPr>
          <a:lstStyle/>
          <a:p>
            <a:pPr algn="just">
              <a:lnSpc>
                <a:spcPct val="150000"/>
              </a:lnSpc>
            </a:pPr>
            <a:r>
              <a:rPr lang="es-MX" sz="3300" dirty="0"/>
              <a:t>Posiblemente te preguntabas porqué hay maldad, la respuesta wesleyana es por el pecado original y que esas personas aún no experimentan una regeneración.</a:t>
            </a:r>
          </a:p>
          <a:p>
            <a:pPr algn="just">
              <a:lnSpc>
                <a:spcPct val="150000"/>
              </a:lnSpc>
            </a:pPr>
            <a:r>
              <a:rPr lang="es-MX" sz="3300" dirty="0"/>
              <a:t>La gracia preveniente es la acción de Dios para buscar a las personas que se encuentran lejanas de él. La Iglesia es instrumento de Dios para manifestarse en la gracia preveniente, ¿cómo se hace esto? Por medio de la evangelización.</a:t>
            </a:r>
          </a:p>
        </p:txBody>
      </p:sp>
    </p:spTree>
    <p:extLst>
      <p:ext uri="{BB962C8B-B14F-4D97-AF65-F5344CB8AC3E}">
        <p14:creationId xmlns:p14="http://schemas.microsoft.com/office/powerpoint/2010/main" val="12989938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C10584F5-7E1B-6281-7F60-84499DEAF25D}"/>
              </a:ext>
            </a:extLst>
          </p:cNvPr>
          <p:cNvSpPr>
            <a:spLocks noGrp="1"/>
          </p:cNvSpPr>
          <p:nvPr>
            <p:ph idx="1"/>
          </p:nvPr>
        </p:nvSpPr>
        <p:spPr>
          <a:xfrm>
            <a:off x="304800" y="321733"/>
            <a:ext cx="11582400" cy="6214534"/>
          </a:xfrm>
        </p:spPr>
        <p:txBody>
          <a:bodyPr>
            <a:normAutofit lnSpcReduction="10000"/>
          </a:bodyPr>
          <a:lstStyle/>
          <a:p>
            <a:pPr>
              <a:lnSpc>
                <a:spcPct val="170000"/>
              </a:lnSpc>
            </a:pPr>
            <a:r>
              <a:rPr lang="es-MX" sz="3200" b="1" dirty="0"/>
              <a:t>Romanos 6:14.</a:t>
            </a:r>
            <a:r>
              <a:rPr lang="es-MX" sz="3200" dirty="0"/>
              <a:t> El pecado ya no es más su amo, porque ustedes ya no viven bajo las exigencias de la ley. En cambio, viven en la libertad de la gracia de Dios. </a:t>
            </a:r>
            <a:r>
              <a:rPr lang="es-MX" sz="3200" b="1" dirty="0"/>
              <a:t>(Nueva Traducción Viviente (NTV).</a:t>
            </a:r>
          </a:p>
          <a:p>
            <a:pPr>
              <a:lnSpc>
                <a:spcPct val="170000"/>
              </a:lnSpc>
            </a:pPr>
            <a:endParaRPr lang="es-MX" sz="1050" dirty="0"/>
          </a:p>
          <a:p>
            <a:pPr>
              <a:lnSpc>
                <a:spcPct val="170000"/>
              </a:lnSpc>
            </a:pPr>
            <a:r>
              <a:rPr lang="es-MX" sz="3200" dirty="0"/>
              <a:t>Juan 1:17. Porque la ley fue dada por medio de Moisés; la gracia y la verdad fueron hechas realidad por medio de Jesucristo. </a:t>
            </a:r>
            <a:r>
              <a:rPr lang="es-MX" sz="3200" b="1" dirty="0"/>
              <a:t>La Biblia de las Américas (LBLA).</a:t>
            </a:r>
          </a:p>
        </p:txBody>
      </p:sp>
    </p:spTree>
    <p:extLst>
      <p:ext uri="{BB962C8B-B14F-4D97-AF65-F5344CB8AC3E}">
        <p14:creationId xmlns:p14="http://schemas.microsoft.com/office/powerpoint/2010/main" val="32699296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1371600" y="287383"/>
            <a:ext cx="9601200" cy="1240971"/>
          </a:xfrm>
        </p:spPr>
        <p:txBody>
          <a:bodyPr>
            <a:normAutofit/>
          </a:bodyPr>
          <a:lstStyle/>
          <a:p>
            <a:pPr algn="ctr"/>
            <a:r>
              <a:rPr lang="es-MX" sz="7200" dirty="0"/>
              <a:t>LA GRACIA EN EL A. T.</a:t>
            </a:r>
          </a:p>
        </p:txBody>
      </p:sp>
      <p:sp>
        <p:nvSpPr>
          <p:cNvPr id="3" name="Marcador de contenido 2"/>
          <p:cNvSpPr>
            <a:spLocks noGrp="1"/>
          </p:cNvSpPr>
          <p:nvPr>
            <p:ph idx="1"/>
          </p:nvPr>
        </p:nvSpPr>
        <p:spPr>
          <a:xfrm>
            <a:off x="338667" y="1528353"/>
            <a:ext cx="11430000" cy="5042263"/>
          </a:xfrm>
        </p:spPr>
        <p:txBody>
          <a:bodyPr>
            <a:normAutofit fontScale="92500" lnSpcReduction="20000"/>
          </a:bodyPr>
          <a:lstStyle/>
          <a:p>
            <a:pPr algn="just">
              <a:lnSpc>
                <a:spcPct val="150000"/>
              </a:lnSpc>
            </a:pPr>
            <a:r>
              <a:rPr lang="es-MX" sz="6500" dirty="0"/>
              <a:t>Dios mismo se define así: “</a:t>
            </a:r>
            <a:r>
              <a:rPr lang="es-MX" sz="6500" dirty="0" err="1"/>
              <a:t>Yhavé</a:t>
            </a:r>
            <a:r>
              <a:rPr lang="es-MX" sz="6500" dirty="0"/>
              <a:t>, Dios de ternura y de gracia, tardo a la ira y rico en misericordia y fidelidad”</a:t>
            </a:r>
          </a:p>
          <a:p>
            <a:pPr marL="0" indent="0" algn="just">
              <a:lnSpc>
                <a:spcPct val="150000"/>
              </a:lnSpc>
              <a:buNone/>
            </a:pPr>
            <a:endParaRPr lang="es-MX" sz="3600" dirty="0"/>
          </a:p>
        </p:txBody>
      </p:sp>
    </p:spTree>
    <p:extLst>
      <p:ext uri="{BB962C8B-B14F-4D97-AF65-F5344CB8AC3E}">
        <p14:creationId xmlns:p14="http://schemas.microsoft.com/office/powerpoint/2010/main" val="17118812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89466" y="222069"/>
            <a:ext cx="11413067" cy="2250197"/>
          </a:xfrm>
        </p:spPr>
        <p:txBody>
          <a:bodyPr>
            <a:normAutofit/>
          </a:bodyPr>
          <a:lstStyle/>
          <a:p>
            <a:pPr algn="ctr"/>
            <a:r>
              <a:rPr lang="es-MX" sz="9600" dirty="0"/>
              <a:t>LA GRACIA EN DIOS</a:t>
            </a:r>
          </a:p>
        </p:txBody>
      </p:sp>
      <p:sp>
        <p:nvSpPr>
          <p:cNvPr id="3" name="Marcador de contenido 2"/>
          <p:cNvSpPr>
            <a:spLocks noGrp="1"/>
          </p:cNvSpPr>
          <p:nvPr>
            <p:ph idx="1"/>
          </p:nvPr>
        </p:nvSpPr>
        <p:spPr>
          <a:xfrm>
            <a:off x="389466" y="2252133"/>
            <a:ext cx="11446933" cy="4409924"/>
          </a:xfrm>
        </p:spPr>
        <p:txBody>
          <a:bodyPr>
            <a:normAutofit/>
          </a:bodyPr>
          <a:lstStyle/>
          <a:p>
            <a:pPr algn="just">
              <a:lnSpc>
                <a:spcPct val="150000"/>
              </a:lnSpc>
            </a:pPr>
            <a:r>
              <a:rPr lang="he-IL" sz="8800" dirty="0"/>
              <a:t> חַנּוּן </a:t>
            </a:r>
            <a:r>
              <a:rPr lang="es-MX" sz="8800" dirty="0"/>
              <a:t>“</a:t>
            </a:r>
            <a:r>
              <a:rPr lang="es-MX" sz="8800" dirty="0" err="1"/>
              <a:t>kjanún</a:t>
            </a:r>
            <a:r>
              <a:rPr lang="es-MX" sz="8800" dirty="0"/>
              <a:t>” se define como (Gracia)</a:t>
            </a:r>
            <a:endParaRPr lang="es-MX" sz="8000" dirty="0"/>
          </a:p>
        </p:txBody>
      </p:sp>
    </p:spTree>
    <p:extLst>
      <p:ext uri="{BB962C8B-B14F-4D97-AF65-F5344CB8AC3E}">
        <p14:creationId xmlns:p14="http://schemas.microsoft.com/office/powerpoint/2010/main" val="3235452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7978F3-A576-F3E3-57DB-E348BFE8541A}"/>
              </a:ext>
            </a:extLst>
          </p:cNvPr>
          <p:cNvSpPr>
            <a:spLocks noGrp="1"/>
          </p:cNvSpPr>
          <p:nvPr>
            <p:ph type="title"/>
          </p:nvPr>
        </p:nvSpPr>
        <p:spPr>
          <a:xfrm>
            <a:off x="838200" y="365125"/>
            <a:ext cx="10515600" cy="6189584"/>
          </a:xfrm>
        </p:spPr>
        <p:txBody>
          <a:bodyPr>
            <a:normAutofit/>
          </a:bodyPr>
          <a:lstStyle/>
          <a:p>
            <a:pPr algn="ctr">
              <a:lnSpc>
                <a:spcPct val="150000"/>
              </a:lnSpc>
            </a:pPr>
            <a:r>
              <a:rPr lang="es-MX" sz="7200" dirty="0"/>
              <a:t>¿Teología wesleyana y teología metodista es lo mismo?</a:t>
            </a:r>
          </a:p>
        </p:txBody>
      </p:sp>
    </p:spTree>
    <p:extLst>
      <p:ext uri="{BB962C8B-B14F-4D97-AF65-F5344CB8AC3E}">
        <p14:creationId xmlns:p14="http://schemas.microsoft.com/office/powerpoint/2010/main" val="17924278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a:xfrm>
            <a:off x="7419703" y="1"/>
            <a:ext cx="3892731" cy="6759804"/>
          </a:xfrm>
        </p:spPr>
        <p:txBody>
          <a:bodyPr>
            <a:noAutofit/>
          </a:bodyPr>
          <a:lstStyle/>
          <a:p>
            <a:pPr algn="ctr">
              <a:lnSpc>
                <a:spcPct val="150000"/>
              </a:lnSpc>
            </a:pPr>
            <a:r>
              <a:rPr lang="es-MX" sz="6000" dirty="0"/>
              <a:t>EL ESTADO NATURAL DEL SER HUMANO</a:t>
            </a:r>
          </a:p>
        </p:txBody>
      </p:sp>
      <p:pic>
        <p:nvPicPr>
          <p:cNvPr id="1026" name="Picture 2" descr="Jesus is a Wonderful Saviour / Separados de Dios"/>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29995" y="0"/>
            <a:ext cx="6259079" cy="6759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6454276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Slide Background">
            <a:extLst>
              <a:ext uri="{FF2B5EF4-FFF2-40B4-BE49-F238E27FC236}">
                <a16:creationId xmlns:a16="http://schemas.microsoft.com/office/drawing/2014/main" id="{C73BBEEF-B456-4A39-B44B-5A53E698A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4" name="Marcador de contenido 3" descr="Imagen de Story Pin">
            <a:extLst>
              <a:ext uri="{FF2B5EF4-FFF2-40B4-BE49-F238E27FC236}">
                <a16:creationId xmlns:a16="http://schemas.microsoft.com/office/drawing/2014/main" id="{72D8B75D-17FF-6DE5-4129-9CB7A787C018}"/>
              </a:ext>
            </a:extLst>
          </p:cNvPr>
          <p:cNvPicPr>
            <a:picLocks noChangeAspect="1"/>
          </p:cNvPicPr>
          <p:nvPr/>
        </p:nvPicPr>
        <p:blipFill>
          <a:blip r:embed="rId2"/>
          <a:srcRect b="15625"/>
          <a:stretch>
            <a:fillRect/>
          </a:stretch>
        </p:blipFill>
        <p:spPr>
          <a:xfrm>
            <a:off x="1" y="10"/>
            <a:ext cx="6096000" cy="6857990"/>
          </a:xfrm>
          <a:prstGeom prst="rect">
            <a:avLst/>
          </a:prstGeom>
        </p:spPr>
      </p:pic>
      <p:sp useBgFill="1">
        <p:nvSpPr>
          <p:cNvPr id="20" name="Rectangle 19">
            <a:extLst>
              <a:ext uri="{FF2B5EF4-FFF2-40B4-BE49-F238E27FC236}">
                <a16:creationId xmlns:a16="http://schemas.microsoft.com/office/drawing/2014/main" id="{13A48C6C-3CC4-4EE5-A773-EC1EB7F59C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6000" cy="6858000"/>
          </a:xfrm>
          <a:prstGeom prst="rect">
            <a:avLst/>
          </a:prstGeom>
          <a:ln>
            <a:noFill/>
          </a:ln>
          <a:effectLst>
            <a:outerShdw blurRad="596900" dist="330200" dir="8820000" sx="87000" sy="87000" algn="t" rotWithShape="0">
              <a:srgbClr val="000000">
                <a:alpha val="26667"/>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86FF2978-9AF5-D6BA-88E2-C4728E66218E}"/>
              </a:ext>
            </a:extLst>
          </p:cNvPr>
          <p:cNvSpPr>
            <a:spLocks noGrp="1"/>
          </p:cNvSpPr>
          <p:nvPr>
            <p:ph type="title"/>
          </p:nvPr>
        </p:nvSpPr>
        <p:spPr>
          <a:xfrm>
            <a:off x="6807575" y="771099"/>
            <a:ext cx="4658109" cy="3630304"/>
          </a:xfrm>
        </p:spPr>
        <p:txBody>
          <a:bodyPr vert="horz" lIns="91440" tIns="45720" rIns="91440" bIns="45720" rtlCol="0" anchor="t">
            <a:normAutofit fontScale="90000"/>
          </a:bodyPr>
          <a:lstStyle/>
          <a:p>
            <a:pPr algn="ctr"/>
            <a:r>
              <a:rPr lang="en-US" sz="9600" dirty="0"/>
              <a:t>IRINEO DE LYON</a:t>
            </a:r>
          </a:p>
        </p:txBody>
      </p:sp>
      <p:sp useBgFill="1">
        <p:nvSpPr>
          <p:cNvPr id="22" name="Rectangle 21">
            <a:extLst>
              <a:ext uri="{FF2B5EF4-FFF2-40B4-BE49-F238E27FC236}">
                <a16:creationId xmlns:a16="http://schemas.microsoft.com/office/drawing/2014/main" id="{F489C2E0-4895-4B72-85EA-7EE9FAFFDC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5143500"/>
            <a:ext cx="6096000" cy="1714500"/>
          </a:xfrm>
          <a:prstGeom prst="rect">
            <a:avLst/>
          </a:prstGeom>
          <a:ln>
            <a:noFill/>
          </a:ln>
          <a:effectLst>
            <a:outerShdw blurRad="342900" dist="127000" dir="2400000" sx="90000" sy="90000" algn="t" rotWithShape="0">
              <a:srgbClr val="000000">
                <a:alpha val="26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0513045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14</TotalTime>
  <Words>1634</Words>
  <Application>Microsoft Office PowerPoint</Application>
  <PresentationFormat>Panorámica</PresentationFormat>
  <Paragraphs>104</Paragraphs>
  <Slides>37</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37</vt:i4>
      </vt:variant>
    </vt:vector>
  </HeadingPairs>
  <TitlesOfParts>
    <vt:vector size="41" baseType="lpstr">
      <vt:lpstr>Aptos</vt:lpstr>
      <vt:lpstr>Aptos Display</vt:lpstr>
      <vt:lpstr>Arial</vt:lpstr>
      <vt:lpstr>Tema de Office</vt:lpstr>
      <vt:lpstr>BIENVENIDOS</vt:lpstr>
      <vt:lpstr>¿QUÉ ES LA GRACIA?</vt:lpstr>
      <vt:lpstr>GRACIA</vt:lpstr>
      <vt:lpstr>Presentación de PowerPoint</vt:lpstr>
      <vt:lpstr>LA GRACIA EN EL A. T.</vt:lpstr>
      <vt:lpstr>LA GRACIA EN DIOS</vt:lpstr>
      <vt:lpstr>¿Teología wesleyana y teología metodista es lo mismo?</vt:lpstr>
      <vt:lpstr>EL ESTADO NATURAL DEL SER HUMANO</vt:lpstr>
      <vt:lpstr>IRINEO DE LYON</vt:lpstr>
      <vt:lpstr>EL ESTADO NATURAL DEL SER HUMANO</vt:lpstr>
      <vt:lpstr>Presentación de PowerPoint</vt:lpstr>
      <vt:lpstr>¿CÓMO VE WESLEY EL PECADO ORIGINAL?</vt:lpstr>
      <vt:lpstr>PELAGIO, WESLEY, BULTMANN Y JUAN-MICHEL</vt:lpstr>
      <vt:lpstr>Presentación de PowerPoint</vt:lpstr>
      <vt:lpstr>EL ESTADO NATURAL DEL SER HUMANO</vt:lpstr>
      <vt:lpstr>EL NUEVO NACIMIENTO  O REGENERACION Juan 3:7. Estudio 43 basado en el sermón 45.</vt:lpstr>
      <vt:lpstr>Aportaciones de la Teología Wesleyana</vt:lpstr>
      <vt:lpstr>DOS DOCTRINAS FUNDAMENTALES PARA NUESTRA TEOLOGÍA WESLEYANA</vt:lpstr>
      <vt:lpstr>Presentación de PowerPoint</vt:lpstr>
      <vt:lpstr>Presentación de PowerPoint</vt:lpstr>
      <vt:lpstr>NACEMOS SEPARADOS DE DIOS. PECADO ORIGINAL O PECADO DE NACIMIENTO.</vt:lpstr>
      <vt:lpstr>¿CÓMO DEBE UNA PERSOA NACER DE NUEVO? ¿CUÁL ES LA NATURALEZA DE ESTE NUEVO NACIMIENTO?</vt:lpstr>
      <vt:lpstr>¿CÓMO ACTUA DIOS?</vt:lpstr>
      <vt:lpstr>GRACIA PREVENIENTE</vt:lpstr>
      <vt:lpstr>GRACIA PREVENIENTE</vt:lpstr>
      <vt:lpstr>GRACIA CONVINCENTE </vt:lpstr>
      <vt:lpstr>GRACIA CONVINCENTE</vt:lpstr>
      <vt:lpstr>GRACIA JUSTIFICANTE </vt:lpstr>
      <vt:lpstr>GRACIA JUSTIFICANTE</vt:lpstr>
      <vt:lpstr>NUEVO NACIMINETO </vt:lpstr>
      <vt:lpstr>NUEVO NACIMINETO o REGENERACIÓN</vt:lpstr>
      <vt:lpstr>GRACIA SANTICANTE </vt:lpstr>
      <vt:lpstr>GRACIA SANTIFICANTE</vt:lpstr>
      <vt:lpstr>PARA RELFEXIONAR</vt:lpstr>
      <vt:lpstr>¿CÓMO HUMANIDAD HEMOS MEJORADO?</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Guillermo Niño</dc:creator>
  <cp:lastModifiedBy>Guillermo Niño</cp:lastModifiedBy>
  <cp:revision>4</cp:revision>
  <dcterms:created xsi:type="dcterms:W3CDTF">2026-06-18T16:46:59Z</dcterms:created>
  <dcterms:modified xsi:type="dcterms:W3CDTF">2026-06-18T17:01:22Z</dcterms:modified>
</cp:coreProperties>
</file>