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0058400" cy="7772400"/>
  <p:notesSz cx="10058400" cy="7772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E0BE85-0CD8-4C25-89E1-32C7CAFF6B33}" v="13" dt="2024-06-20T07:51:56.54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284" y="-72"/>
      </p:cViewPr>
      <p:guideLst>
        <p:guide orient="horz" pos="2880"/>
        <p:guide pos="21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RA VAZQUEZ" userId="a1a3f9065c1b0f32" providerId="LiveId" clId="{E8E0BE85-0CD8-4C25-89E1-32C7CAFF6B33}"/>
    <pc:docChg chg="custSel modSld">
      <pc:chgData name="DORA VAZQUEZ" userId="a1a3f9065c1b0f32" providerId="LiveId" clId="{E8E0BE85-0CD8-4C25-89E1-32C7CAFF6B33}" dt="2024-06-20T07:51:56.542" v="37"/>
      <pc:docMkLst>
        <pc:docMk/>
      </pc:docMkLst>
      <pc:sldChg chg="addSp delSp modSp mod">
        <pc:chgData name="DORA VAZQUEZ" userId="a1a3f9065c1b0f32" providerId="LiveId" clId="{E8E0BE85-0CD8-4C25-89E1-32C7CAFF6B33}" dt="2024-06-20T07:49:43.013" v="4" actId="1076"/>
        <pc:sldMkLst>
          <pc:docMk/>
          <pc:sldMk cId="0" sldId="256"/>
        </pc:sldMkLst>
        <pc:picChg chg="del">
          <ac:chgData name="DORA VAZQUEZ" userId="a1a3f9065c1b0f32" providerId="LiveId" clId="{E8E0BE85-0CD8-4C25-89E1-32C7CAFF6B33}" dt="2024-06-20T07:49:33.350" v="0" actId="478"/>
          <ac:picMkLst>
            <pc:docMk/>
            <pc:sldMk cId="0" sldId="256"/>
            <ac:picMk id="5" creationId="{00000000-0000-0000-0000-000000000000}"/>
          </ac:picMkLst>
        </pc:picChg>
        <pc:picChg chg="add mod">
          <ac:chgData name="DORA VAZQUEZ" userId="a1a3f9065c1b0f32" providerId="LiveId" clId="{E8E0BE85-0CD8-4C25-89E1-32C7CAFF6B33}" dt="2024-06-20T07:49:43.013" v="4" actId="1076"/>
          <ac:picMkLst>
            <pc:docMk/>
            <pc:sldMk cId="0" sldId="256"/>
            <ac:picMk id="10" creationId="{3243ACD9-5014-AF32-4BE4-B2CB7A7DE668}"/>
          </ac:picMkLst>
        </pc:picChg>
      </pc:sldChg>
      <pc:sldChg chg="addSp delSp modSp mod">
        <pc:chgData name="DORA VAZQUEZ" userId="a1a3f9065c1b0f32" providerId="LiveId" clId="{E8E0BE85-0CD8-4C25-89E1-32C7CAFF6B33}" dt="2024-06-20T07:50:07.586" v="9" actId="1076"/>
        <pc:sldMkLst>
          <pc:docMk/>
          <pc:sldMk cId="0" sldId="257"/>
        </pc:sldMkLst>
        <pc:picChg chg="del">
          <ac:chgData name="DORA VAZQUEZ" userId="a1a3f9065c1b0f32" providerId="LiveId" clId="{E8E0BE85-0CD8-4C25-89E1-32C7CAFF6B33}" dt="2024-06-20T07:49:48.173" v="5" actId="478"/>
          <ac:picMkLst>
            <pc:docMk/>
            <pc:sldMk cId="0" sldId="257"/>
            <ac:picMk id="5" creationId="{00000000-0000-0000-0000-000000000000}"/>
          </ac:picMkLst>
        </pc:picChg>
        <pc:picChg chg="add mod">
          <ac:chgData name="DORA VAZQUEZ" userId="a1a3f9065c1b0f32" providerId="LiveId" clId="{E8E0BE85-0CD8-4C25-89E1-32C7CAFF6B33}" dt="2024-06-20T07:50:07.586" v="9" actId="1076"/>
          <ac:picMkLst>
            <pc:docMk/>
            <pc:sldMk cId="0" sldId="257"/>
            <ac:picMk id="8" creationId="{D4C0CEBC-3514-8D18-5201-DDACB266DA73}"/>
          </ac:picMkLst>
        </pc:picChg>
      </pc:sldChg>
      <pc:sldChg chg="addSp delSp modSp mod">
        <pc:chgData name="DORA VAZQUEZ" userId="a1a3f9065c1b0f32" providerId="LiveId" clId="{E8E0BE85-0CD8-4C25-89E1-32C7CAFF6B33}" dt="2024-06-20T07:50:24.818" v="16" actId="478"/>
        <pc:sldMkLst>
          <pc:docMk/>
          <pc:sldMk cId="0" sldId="258"/>
        </pc:sldMkLst>
        <pc:picChg chg="del mod">
          <ac:chgData name="DORA VAZQUEZ" userId="a1a3f9065c1b0f32" providerId="LiveId" clId="{E8E0BE85-0CD8-4C25-89E1-32C7CAFF6B33}" dt="2024-06-20T07:50:24.818" v="16" actId="478"/>
          <ac:picMkLst>
            <pc:docMk/>
            <pc:sldMk cId="0" sldId="258"/>
            <ac:picMk id="5" creationId="{00000000-0000-0000-0000-000000000000}"/>
          </ac:picMkLst>
        </pc:picChg>
        <pc:picChg chg="add mod">
          <ac:chgData name="DORA VAZQUEZ" userId="a1a3f9065c1b0f32" providerId="LiveId" clId="{E8E0BE85-0CD8-4C25-89E1-32C7CAFF6B33}" dt="2024-06-20T07:50:21.660" v="14" actId="14100"/>
          <ac:picMkLst>
            <pc:docMk/>
            <pc:sldMk cId="0" sldId="258"/>
            <ac:picMk id="9" creationId="{BC759D43-0F48-6960-FA80-36416B6AFD68}"/>
          </ac:picMkLst>
        </pc:picChg>
      </pc:sldChg>
      <pc:sldChg chg="addSp delSp modSp mod">
        <pc:chgData name="DORA VAZQUEZ" userId="a1a3f9065c1b0f32" providerId="LiveId" clId="{E8E0BE85-0CD8-4C25-89E1-32C7CAFF6B33}" dt="2024-06-20T07:50:49.126" v="18"/>
        <pc:sldMkLst>
          <pc:docMk/>
          <pc:sldMk cId="0" sldId="259"/>
        </pc:sldMkLst>
        <pc:picChg chg="del">
          <ac:chgData name="DORA VAZQUEZ" userId="a1a3f9065c1b0f32" providerId="LiveId" clId="{E8E0BE85-0CD8-4C25-89E1-32C7CAFF6B33}" dt="2024-06-20T07:50:34.206" v="17" actId="478"/>
          <ac:picMkLst>
            <pc:docMk/>
            <pc:sldMk cId="0" sldId="259"/>
            <ac:picMk id="5" creationId="{00000000-0000-0000-0000-000000000000}"/>
          </ac:picMkLst>
        </pc:picChg>
        <pc:picChg chg="add mod">
          <ac:chgData name="DORA VAZQUEZ" userId="a1a3f9065c1b0f32" providerId="LiveId" clId="{E8E0BE85-0CD8-4C25-89E1-32C7CAFF6B33}" dt="2024-06-20T07:50:49.126" v="18"/>
          <ac:picMkLst>
            <pc:docMk/>
            <pc:sldMk cId="0" sldId="259"/>
            <ac:picMk id="9" creationId="{E9A284F5-6784-6B64-D9DE-138DCFE7D5CA}"/>
          </ac:picMkLst>
        </pc:picChg>
      </pc:sldChg>
      <pc:sldChg chg="addSp delSp modSp mod">
        <pc:chgData name="DORA VAZQUEZ" userId="a1a3f9065c1b0f32" providerId="LiveId" clId="{E8E0BE85-0CD8-4C25-89E1-32C7CAFF6B33}" dt="2024-06-20T07:50:55.882" v="21"/>
        <pc:sldMkLst>
          <pc:docMk/>
          <pc:sldMk cId="0" sldId="260"/>
        </pc:sldMkLst>
        <pc:picChg chg="del mod">
          <ac:chgData name="DORA VAZQUEZ" userId="a1a3f9065c1b0f32" providerId="LiveId" clId="{E8E0BE85-0CD8-4C25-89E1-32C7CAFF6B33}" dt="2024-06-20T07:50:54.321" v="20" actId="478"/>
          <ac:picMkLst>
            <pc:docMk/>
            <pc:sldMk cId="0" sldId="260"/>
            <ac:picMk id="5" creationId="{00000000-0000-0000-0000-000000000000}"/>
          </ac:picMkLst>
        </pc:picChg>
        <pc:picChg chg="add mod">
          <ac:chgData name="DORA VAZQUEZ" userId="a1a3f9065c1b0f32" providerId="LiveId" clId="{E8E0BE85-0CD8-4C25-89E1-32C7CAFF6B33}" dt="2024-06-20T07:50:55.882" v="21"/>
          <ac:picMkLst>
            <pc:docMk/>
            <pc:sldMk cId="0" sldId="260"/>
            <ac:picMk id="15" creationId="{A885418D-8803-5CEC-44A1-2BF80CE81A2A}"/>
          </ac:picMkLst>
        </pc:picChg>
      </pc:sldChg>
      <pc:sldChg chg="addSp delSp modSp mod">
        <pc:chgData name="DORA VAZQUEZ" userId="a1a3f9065c1b0f32" providerId="LiveId" clId="{E8E0BE85-0CD8-4C25-89E1-32C7CAFF6B33}" dt="2024-06-20T07:51:02.653" v="23"/>
        <pc:sldMkLst>
          <pc:docMk/>
          <pc:sldMk cId="0" sldId="261"/>
        </pc:sldMkLst>
        <pc:picChg chg="del">
          <ac:chgData name="DORA VAZQUEZ" userId="a1a3f9065c1b0f32" providerId="LiveId" clId="{E8E0BE85-0CD8-4C25-89E1-32C7CAFF6B33}" dt="2024-06-20T07:51:01.230" v="22" actId="478"/>
          <ac:picMkLst>
            <pc:docMk/>
            <pc:sldMk cId="0" sldId="261"/>
            <ac:picMk id="5" creationId="{00000000-0000-0000-0000-000000000000}"/>
          </ac:picMkLst>
        </pc:picChg>
        <pc:picChg chg="add mod">
          <ac:chgData name="DORA VAZQUEZ" userId="a1a3f9065c1b0f32" providerId="LiveId" clId="{E8E0BE85-0CD8-4C25-89E1-32C7CAFF6B33}" dt="2024-06-20T07:51:02.653" v="23"/>
          <ac:picMkLst>
            <pc:docMk/>
            <pc:sldMk cId="0" sldId="261"/>
            <ac:picMk id="8" creationId="{FCEBE8E2-9211-3259-BDDC-D3121A320A96}"/>
          </ac:picMkLst>
        </pc:picChg>
      </pc:sldChg>
      <pc:sldChg chg="addSp delSp modSp mod">
        <pc:chgData name="DORA VAZQUEZ" userId="a1a3f9065c1b0f32" providerId="LiveId" clId="{E8E0BE85-0CD8-4C25-89E1-32C7CAFF6B33}" dt="2024-06-20T07:51:08.001" v="25"/>
        <pc:sldMkLst>
          <pc:docMk/>
          <pc:sldMk cId="0" sldId="262"/>
        </pc:sldMkLst>
        <pc:picChg chg="del">
          <ac:chgData name="DORA VAZQUEZ" userId="a1a3f9065c1b0f32" providerId="LiveId" clId="{E8E0BE85-0CD8-4C25-89E1-32C7CAFF6B33}" dt="2024-06-20T07:51:06.595" v="24" actId="478"/>
          <ac:picMkLst>
            <pc:docMk/>
            <pc:sldMk cId="0" sldId="262"/>
            <ac:picMk id="5" creationId="{00000000-0000-0000-0000-000000000000}"/>
          </ac:picMkLst>
        </pc:picChg>
        <pc:picChg chg="add mod">
          <ac:chgData name="DORA VAZQUEZ" userId="a1a3f9065c1b0f32" providerId="LiveId" clId="{E8E0BE85-0CD8-4C25-89E1-32C7CAFF6B33}" dt="2024-06-20T07:51:08.001" v="25"/>
          <ac:picMkLst>
            <pc:docMk/>
            <pc:sldMk cId="0" sldId="262"/>
            <ac:picMk id="9" creationId="{CBD6709C-5EE8-C24C-B12A-CA6E2A30BD76}"/>
          </ac:picMkLst>
        </pc:picChg>
      </pc:sldChg>
      <pc:sldChg chg="addSp delSp modSp mod">
        <pc:chgData name="DORA VAZQUEZ" userId="a1a3f9065c1b0f32" providerId="LiveId" clId="{E8E0BE85-0CD8-4C25-89E1-32C7CAFF6B33}" dt="2024-06-20T07:51:14.272" v="27"/>
        <pc:sldMkLst>
          <pc:docMk/>
          <pc:sldMk cId="0" sldId="263"/>
        </pc:sldMkLst>
        <pc:picChg chg="del">
          <ac:chgData name="DORA VAZQUEZ" userId="a1a3f9065c1b0f32" providerId="LiveId" clId="{E8E0BE85-0CD8-4C25-89E1-32C7CAFF6B33}" dt="2024-06-20T07:51:13.084" v="26" actId="478"/>
          <ac:picMkLst>
            <pc:docMk/>
            <pc:sldMk cId="0" sldId="263"/>
            <ac:picMk id="6" creationId="{00000000-0000-0000-0000-000000000000}"/>
          </ac:picMkLst>
        </pc:picChg>
        <pc:picChg chg="add mod">
          <ac:chgData name="DORA VAZQUEZ" userId="a1a3f9065c1b0f32" providerId="LiveId" clId="{E8E0BE85-0CD8-4C25-89E1-32C7CAFF6B33}" dt="2024-06-20T07:51:14.272" v="27"/>
          <ac:picMkLst>
            <pc:docMk/>
            <pc:sldMk cId="0" sldId="263"/>
            <ac:picMk id="10" creationId="{F7A0BE77-47DA-B2F7-E8FC-24769E4B4881}"/>
          </ac:picMkLst>
        </pc:picChg>
      </pc:sldChg>
      <pc:sldChg chg="addSp delSp modSp mod">
        <pc:chgData name="DORA VAZQUEZ" userId="a1a3f9065c1b0f32" providerId="LiveId" clId="{E8E0BE85-0CD8-4C25-89E1-32C7CAFF6B33}" dt="2024-06-20T07:51:20.215" v="29"/>
        <pc:sldMkLst>
          <pc:docMk/>
          <pc:sldMk cId="0" sldId="264"/>
        </pc:sldMkLst>
        <pc:picChg chg="del">
          <ac:chgData name="DORA VAZQUEZ" userId="a1a3f9065c1b0f32" providerId="LiveId" clId="{E8E0BE85-0CD8-4C25-89E1-32C7CAFF6B33}" dt="2024-06-20T07:51:18.713" v="28" actId="478"/>
          <ac:picMkLst>
            <pc:docMk/>
            <pc:sldMk cId="0" sldId="264"/>
            <ac:picMk id="5" creationId="{00000000-0000-0000-0000-000000000000}"/>
          </ac:picMkLst>
        </pc:picChg>
        <pc:picChg chg="add mod">
          <ac:chgData name="DORA VAZQUEZ" userId="a1a3f9065c1b0f32" providerId="LiveId" clId="{E8E0BE85-0CD8-4C25-89E1-32C7CAFF6B33}" dt="2024-06-20T07:51:20.215" v="29"/>
          <ac:picMkLst>
            <pc:docMk/>
            <pc:sldMk cId="0" sldId="264"/>
            <ac:picMk id="9" creationId="{DED74DA7-A742-1BF9-C4C8-835AF5D71128}"/>
          </ac:picMkLst>
        </pc:picChg>
      </pc:sldChg>
      <pc:sldChg chg="addSp delSp modSp mod">
        <pc:chgData name="DORA VAZQUEZ" userId="a1a3f9065c1b0f32" providerId="LiveId" clId="{E8E0BE85-0CD8-4C25-89E1-32C7CAFF6B33}" dt="2024-06-20T07:51:30.034" v="31"/>
        <pc:sldMkLst>
          <pc:docMk/>
          <pc:sldMk cId="0" sldId="265"/>
        </pc:sldMkLst>
        <pc:picChg chg="del">
          <ac:chgData name="DORA VAZQUEZ" userId="a1a3f9065c1b0f32" providerId="LiveId" clId="{E8E0BE85-0CD8-4C25-89E1-32C7CAFF6B33}" dt="2024-06-20T07:51:28.971" v="30" actId="478"/>
          <ac:picMkLst>
            <pc:docMk/>
            <pc:sldMk cId="0" sldId="265"/>
            <ac:picMk id="5" creationId="{00000000-0000-0000-0000-000000000000}"/>
          </ac:picMkLst>
        </pc:picChg>
        <pc:picChg chg="add mod">
          <ac:chgData name="DORA VAZQUEZ" userId="a1a3f9065c1b0f32" providerId="LiveId" clId="{E8E0BE85-0CD8-4C25-89E1-32C7CAFF6B33}" dt="2024-06-20T07:51:30.034" v="31"/>
          <ac:picMkLst>
            <pc:docMk/>
            <pc:sldMk cId="0" sldId="265"/>
            <ac:picMk id="8" creationId="{256CA2F4-B651-F122-ED5B-0BD0325C2D21}"/>
          </ac:picMkLst>
        </pc:picChg>
      </pc:sldChg>
      <pc:sldChg chg="addSp delSp modSp mod">
        <pc:chgData name="DORA VAZQUEZ" userId="a1a3f9065c1b0f32" providerId="LiveId" clId="{E8E0BE85-0CD8-4C25-89E1-32C7CAFF6B33}" dt="2024-06-20T07:51:43.142" v="33"/>
        <pc:sldMkLst>
          <pc:docMk/>
          <pc:sldMk cId="0" sldId="266"/>
        </pc:sldMkLst>
        <pc:picChg chg="del">
          <ac:chgData name="DORA VAZQUEZ" userId="a1a3f9065c1b0f32" providerId="LiveId" clId="{E8E0BE85-0CD8-4C25-89E1-32C7CAFF6B33}" dt="2024-06-20T07:51:34.913" v="32" actId="478"/>
          <ac:picMkLst>
            <pc:docMk/>
            <pc:sldMk cId="0" sldId="266"/>
            <ac:picMk id="5" creationId="{00000000-0000-0000-0000-000000000000}"/>
          </ac:picMkLst>
        </pc:picChg>
        <pc:picChg chg="add mod">
          <ac:chgData name="DORA VAZQUEZ" userId="a1a3f9065c1b0f32" providerId="LiveId" clId="{E8E0BE85-0CD8-4C25-89E1-32C7CAFF6B33}" dt="2024-06-20T07:51:43.142" v="33"/>
          <ac:picMkLst>
            <pc:docMk/>
            <pc:sldMk cId="0" sldId="266"/>
            <ac:picMk id="8" creationId="{BE2124D1-4F3D-1BB4-8EFE-D596CDFCB9AE}"/>
          </ac:picMkLst>
        </pc:picChg>
      </pc:sldChg>
      <pc:sldChg chg="addSp delSp modSp mod">
        <pc:chgData name="DORA VAZQUEZ" userId="a1a3f9065c1b0f32" providerId="LiveId" clId="{E8E0BE85-0CD8-4C25-89E1-32C7CAFF6B33}" dt="2024-06-20T07:51:52.399" v="35"/>
        <pc:sldMkLst>
          <pc:docMk/>
          <pc:sldMk cId="0" sldId="267"/>
        </pc:sldMkLst>
        <pc:picChg chg="del">
          <ac:chgData name="DORA VAZQUEZ" userId="a1a3f9065c1b0f32" providerId="LiveId" clId="{E8E0BE85-0CD8-4C25-89E1-32C7CAFF6B33}" dt="2024-06-20T07:51:51.319" v="34" actId="478"/>
          <ac:picMkLst>
            <pc:docMk/>
            <pc:sldMk cId="0" sldId="267"/>
            <ac:picMk id="5" creationId="{00000000-0000-0000-0000-000000000000}"/>
          </ac:picMkLst>
        </pc:picChg>
        <pc:picChg chg="add mod">
          <ac:chgData name="DORA VAZQUEZ" userId="a1a3f9065c1b0f32" providerId="LiveId" clId="{E8E0BE85-0CD8-4C25-89E1-32C7CAFF6B33}" dt="2024-06-20T07:51:52.399" v="35"/>
          <ac:picMkLst>
            <pc:docMk/>
            <pc:sldMk cId="0" sldId="267"/>
            <ac:picMk id="8" creationId="{F2DDB03B-9641-D9B1-AEDF-E18A5C75B9E9}"/>
          </ac:picMkLst>
        </pc:picChg>
      </pc:sldChg>
      <pc:sldChg chg="addSp delSp modSp mod">
        <pc:chgData name="DORA VAZQUEZ" userId="a1a3f9065c1b0f32" providerId="LiveId" clId="{E8E0BE85-0CD8-4C25-89E1-32C7CAFF6B33}" dt="2024-06-20T07:51:56.542" v="37"/>
        <pc:sldMkLst>
          <pc:docMk/>
          <pc:sldMk cId="0" sldId="268"/>
        </pc:sldMkLst>
        <pc:picChg chg="del">
          <ac:chgData name="DORA VAZQUEZ" userId="a1a3f9065c1b0f32" providerId="LiveId" clId="{E8E0BE85-0CD8-4C25-89E1-32C7CAFF6B33}" dt="2024-06-20T07:51:55.839" v="36" actId="478"/>
          <ac:picMkLst>
            <pc:docMk/>
            <pc:sldMk cId="0" sldId="268"/>
            <ac:picMk id="5" creationId="{00000000-0000-0000-0000-000000000000}"/>
          </ac:picMkLst>
        </pc:picChg>
        <pc:picChg chg="add mod">
          <ac:chgData name="DORA VAZQUEZ" userId="a1a3f9065c1b0f32" providerId="LiveId" clId="{E8E0BE85-0CD8-4C25-89E1-32C7CAFF6B33}" dt="2024-06-20T07:51:56.542" v="37"/>
          <ac:picMkLst>
            <pc:docMk/>
            <pc:sldMk cId="0" sldId="268"/>
            <ac:picMk id="10" creationId="{7A6833D7-A3D5-44A7-07D7-07540252600A}"/>
          </ac:picMkLst>
        </pc:picChg>
      </pc:sldChg>
    </pc:docChg>
  </pc:docChgLst>
  <pc:docChgLst>
    <pc:chgData name="DORA VAZQUEZ" userId="a1a3f9065c1b0f32" providerId="LiveId" clId="{A95A3429-8BC8-4EA4-A09D-758FCD2EDB36}"/>
    <pc:docChg chg="undo custSel modSld modMainMaster">
      <pc:chgData name="DORA VAZQUEZ" userId="a1a3f9065c1b0f32" providerId="LiveId" clId="{A95A3429-8BC8-4EA4-A09D-758FCD2EDB36}" dt="2023-07-14T04:32:16.656" v="83" actId="113"/>
      <pc:docMkLst>
        <pc:docMk/>
      </pc:docMkLst>
      <pc:sldChg chg="modSp mod setBg">
        <pc:chgData name="DORA VAZQUEZ" userId="a1a3f9065c1b0f32" providerId="LiveId" clId="{A95A3429-8BC8-4EA4-A09D-758FCD2EDB36}" dt="2023-07-14T04:25:01.679" v="22" actId="20577"/>
        <pc:sldMkLst>
          <pc:docMk/>
          <pc:sldMk cId="0" sldId="256"/>
        </pc:sldMkLst>
        <pc:spChg chg="mod">
          <ac:chgData name="DORA VAZQUEZ" userId="a1a3f9065c1b0f32" providerId="LiveId" clId="{A95A3429-8BC8-4EA4-A09D-758FCD2EDB36}" dt="2023-07-14T04:25:01.679" v="22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56"/>
            <ac:spMk id="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56"/>
            <ac:spMk id="4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56"/>
            <ac:spMk id="7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4:52.017" v="20" actId="1076"/>
          <ac:spMkLst>
            <pc:docMk/>
            <pc:sldMk cId="0" sldId="256"/>
            <ac:spMk id="8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4:56.904" v="21" actId="1076"/>
          <ac:spMkLst>
            <pc:docMk/>
            <pc:sldMk cId="0" sldId="256"/>
            <ac:spMk id="9" creationId="{00000000-0000-0000-0000-000000000000}"/>
          </ac:spMkLst>
        </pc:sp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56"/>
            <ac:picMk id="5" creationId="{00000000-0000-0000-0000-000000000000}"/>
          </ac:picMkLst>
        </pc:pic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56"/>
            <ac:picMk id="6" creationId="{00000000-0000-0000-0000-000000000000}"/>
          </ac:picMkLst>
        </pc:picChg>
      </pc:sldChg>
      <pc:sldChg chg="modSp mod">
        <pc:chgData name="DORA VAZQUEZ" userId="a1a3f9065c1b0f32" providerId="LiveId" clId="{A95A3429-8BC8-4EA4-A09D-758FCD2EDB36}" dt="2023-07-14T04:25:33.157" v="26" actId="14100"/>
        <pc:sldMkLst>
          <pc:docMk/>
          <pc:sldMk cId="0" sldId="257"/>
        </pc:sldMkLst>
        <pc:spChg chg="mod">
          <ac:chgData name="DORA VAZQUEZ" userId="a1a3f9065c1b0f32" providerId="LiveId" clId="{A95A3429-8BC8-4EA4-A09D-758FCD2EDB36}" dt="2023-07-14T04:25:23.656" v="24" actId="1076"/>
          <ac:spMkLst>
            <pc:docMk/>
            <pc:sldMk cId="0" sldId="257"/>
            <ac:spMk id="2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57"/>
            <ac:spMk id="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57"/>
            <ac:spMk id="4" creationId="{00000000-0000-0000-0000-000000000000}"/>
          </ac:spMkLst>
        </pc:spChg>
        <pc:graphicFrameChg chg="mod modGraphic">
          <ac:chgData name="DORA VAZQUEZ" userId="a1a3f9065c1b0f32" providerId="LiveId" clId="{A95A3429-8BC8-4EA4-A09D-758FCD2EDB36}" dt="2023-07-14T04:25:33.157" v="26" actId="14100"/>
          <ac:graphicFrameMkLst>
            <pc:docMk/>
            <pc:sldMk cId="0" sldId="257"/>
            <ac:graphicFrameMk id="7" creationId="{00000000-0000-0000-0000-000000000000}"/>
          </ac:graphicFrameMkLst>
        </pc:graphicFrame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57"/>
            <ac:picMk id="5" creationId="{00000000-0000-0000-0000-000000000000}"/>
          </ac:picMkLst>
        </pc:pic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57"/>
            <ac:picMk id="6" creationId="{00000000-0000-0000-0000-000000000000}"/>
          </ac:picMkLst>
        </pc:picChg>
      </pc:sldChg>
      <pc:sldChg chg="modSp mod">
        <pc:chgData name="DORA VAZQUEZ" userId="a1a3f9065c1b0f32" providerId="LiveId" clId="{A95A3429-8BC8-4EA4-A09D-758FCD2EDB36}" dt="2023-07-14T04:26:23.193" v="31" actId="14100"/>
        <pc:sldMkLst>
          <pc:docMk/>
          <pc:sldMk cId="0" sldId="258"/>
        </pc:sldMkLst>
        <pc:spChg chg="mod">
          <ac:chgData name="DORA VAZQUEZ" userId="a1a3f9065c1b0f32" providerId="LiveId" clId="{A95A3429-8BC8-4EA4-A09D-758FCD2EDB36}" dt="2023-07-14T04:26:00.676" v="27" actId="1076"/>
          <ac:spMkLst>
            <pc:docMk/>
            <pc:sldMk cId="0" sldId="258"/>
            <ac:spMk id="2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58"/>
            <ac:spMk id="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58"/>
            <ac:spMk id="4" creationId="{00000000-0000-0000-0000-000000000000}"/>
          </ac:spMkLst>
        </pc:spChg>
        <pc:graphicFrameChg chg="mod modGraphic">
          <ac:chgData name="DORA VAZQUEZ" userId="a1a3f9065c1b0f32" providerId="LiveId" clId="{A95A3429-8BC8-4EA4-A09D-758FCD2EDB36}" dt="2023-07-14T04:26:23.193" v="31" actId="14100"/>
          <ac:graphicFrameMkLst>
            <pc:docMk/>
            <pc:sldMk cId="0" sldId="258"/>
            <ac:graphicFrameMk id="7" creationId="{00000000-0000-0000-0000-000000000000}"/>
          </ac:graphicFrameMkLst>
        </pc:graphicFrameChg>
        <pc:graphicFrameChg chg="mod modGraphic">
          <ac:chgData name="DORA VAZQUEZ" userId="a1a3f9065c1b0f32" providerId="LiveId" clId="{A95A3429-8BC8-4EA4-A09D-758FCD2EDB36}" dt="2023-07-14T04:26:14.770" v="29" actId="14100"/>
          <ac:graphicFrameMkLst>
            <pc:docMk/>
            <pc:sldMk cId="0" sldId="258"/>
            <ac:graphicFrameMk id="8" creationId="{00000000-0000-0000-0000-000000000000}"/>
          </ac:graphicFrameMkLst>
        </pc:graphicFrame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58"/>
            <ac:picMk id="5" creationId="{00000000-0000-0000-0000-000000000000}"/>
          </ac:picMkLst>
        </pc:pic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58"/>
            <ac:picMk id="6" creationId="{00000000-0000-0000-0000-000000000000}"/>
          </ac:picMkLst>
        </pc:picChg>
      </pc:sldChg>
      <pc:sldChg chg="modSp mod">
        <pc:chgData name="DORA VAZQUEZ" userId="a1a3f9065c1b0f32" providerId="LiveId" clId="{A95A3429-8BC8-4EA4-A09D-758FCD2EDB36}" dt="2023-07-14T04:26:45.068" v="35" actId="1076"/>
        <pc:sldMkLst>
          <pc:docMk/>
          <pc:sldMk cId="0" sldId="259"/>
        </pc:sldMkLst>
        <pc:spChg chg="mod">
          <ac:chgData name="DORA VAZQUEZ" userId="a1a3f9065c1b0f32" providerId="LiveId" clId="{A95A3429-8BC8-4EA4-A09D-758FCD2EDB36}" dt="2023-07-14T04:26:34.507" v="32" actId="1076"/>
          <ac:spMkLst>
            <pc:docMk/>
            <pc:sldMk cId="0" sldId="259"/>
            <ac:spMk id="2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59"/>
            <ac:spMk id="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59"/>
            <ac:spMk id="4" creationId="{00000000-0000-0000-0000-000000000000}"/>
          </ac:spMkLst>
        </pc:spChg>
        <pc:graphicFrameChg chg="mod">
          <ac:chgData name="DORA VAZQUEZ" userId="a1a3f9065c1b0f32" providerId="LiveId" clId="{A95A3429-8BC8-4EA4-A09D-758FCD2EDB36}" dt="2023-07-14T04:26:45.068" v="35" actId="1076"/>
          <ac:graphicFrameMkLst>
            <pc:docMk/>
            <pc:sldMk cId="0" sldId="259"/>
            <ac:graphicFrameMk id="7" creationId="{00000000-0000-0000-0000-000000000000}"/>
          </ac:graphicFrameMkLst>
        </pc:graphicFrameChg>
        <pc:graphicFrameChg chg="mod modGraphic">
          <ac:chgData name="DORA VAZQUEZ" userId="a1a3f9065c1b0f32" providerId="LiveId" clId="{A95A3429-8BC8-4EA4-A09D-758FCD2EDB36}" dt="2023-07-14T04:26:41.355" v="34" actId="14100"/>
          <ac:graphicFrameMkLst>
            <pc:docMk/>
            <pc:sldMk cId="0" sldId="259"/>
            <ac:graphicFrameMk id="8" creationId="{00000000-0000-0000-0000-000000000000}"/>
          </ac:graphicFrameMkLst>
        </pc:graphicFrame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59"/>
            <ac:picMk id="5" creationId="{00000000-0000-0000-0000-000000000000}"/>
          </ac:picMkLst>
        </pc:pic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59"/>
            <ac:picMk id="6" creationId="{00000000-0000-0000-0000-000000000000}"/>
          </ac:picMkLst>
        </pc:picChg>
      </pc:sldChg>
      <pc:sldChg chg="modSp mod">
        <pc:chgData name="DORA VAZQUEZ" userId="a1a3f9065c1b0f32" providerId="LiveId" clId="{A95A3429-8BC8-4EA4-A09D-758FCD2EDB36}" dt="2023-07-14T04:28:50.144" v="55" actId="14100"/>
        <pc:sldMkLst>
          <pc:docMk/>
          <pc:sldMk cId="0" sldId="260"/>
        </pc:sldMkLst>
        <pc:spChg chg="mod">
          <ac:chgData name="DORA VAZQUEZ" userId="a1a3f9065c1b0f32" providerId="LiveId" clId="{A95A3429-8BC8-4EA4-A09D-758FCD2EDB36}" dt="2023-07-14T04:27:35.852" v="44" actId="20577"/>
          <ac:spMkLst>
            <pc:docMk/>
            <pc:sldMk cId="0" sldId="260"/>
            <ac:spMk id="2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0"/>
            <ac:spMk id="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0"/>
            <ac:spMk id="4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8:38.874" v="53" actId="1076"/>
          <ac:spMkLst>
            <pc:docMk/>
            <pc:sldMk cId="0" sldId="260"/>
            <ac:spMk id="7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8:43.012" v="54" actId="1076"/>
          <ac:spMkLst>
            <pc:docMk/>
            <pc:sldMk cId="0" sldId="260"/>
            <ac:spMk id="8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8:35.275" v="52" actId="1076"/>
          <ac:spMkLst>
            <pc:docMk/>
            <pc:sldMk cId="0" sldId="260"/>
            <ac:spMk id="9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8:25.383" v="50" actId="1076"/>
          <ac:spMkLst>
            <pc:docMk/>
            <pc:sldMk cId="0" sldId="260"/>
            <ac:spMk id="10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8:29.869" v="51" actId="1076"/>
          <ac:spMkLst>
            <pc:docMk/>
            <pc:sldMk cId="0" sldId="260"/>
            <ac:spMk id="11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7:59.270" v="47" actId="1076"/>
          <ac:spMkLst>
            <pc:docMk/>
            <pc:sldMk cId="0" sldId="260"/>
            <ac:spMk id="1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8:50.144" v="55" actId="14100"/>
          <ac:spMkLst>
            <pc:docMk/>
            <pc:sldMk cId="0" sldId="260"/>
            <ac:spMk id="14" creationId="{00000000-0000-0000-0000-000000000000}"/>
          </ac:spMkLst>
        </pc:spChg>
        <pc:graphicFrameChg chg="mod">
          <ac:chgData name="DORA VAZQUEZ" userId="a1a3f9065c1b0f32" providerId="LiveId" clId="{A95A3429-8BC8-4EA4-A09D-758FCD2EDB36}" dt="2023-07-14T04:28:06.033" v="48" actId="1076"/>
          <ac:graphicFrameMkLst>
            <pc:docMk/>
            <pc:sldMk cId="0" sldId="260"/>
            <ac:graphicFrameMk id="12" creationId="{00000000-0000-0000-0000-000000000000}"/>
          </ac:graphicFrameMkLst>
        </pc:graphicFrame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0"/>
            <ac:picMk id="5" creationId="{00000000-0000-0000-0000-000000000000}"/>
          </ac:picMkLst>
        </pc:pic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0"/>
            <ac:picMk id="6" creationId="{00000000-0000-0000-0000-000000000000}"/>
          </ac:picMkLst>
        </pc:picChg>
      </pc:sldChg>
      <pc:sldChg chg="modSp mod">
        <pc:chgData name="DORA VAZQUEZ" userId="a1a3f9065c1b0f32" providerId="LiveId" clId="{A95A3429-8BC8-4EA4-A09D-758FCD2EDB36}" dt="2023-07-14T04:29:16.444" v="57" actId="14100"/>
        <pc:sldMkLst>
          <pc:docMk/>
          <pc:sldMk cId="0" sldId="261"/>
        </pc:sldMkLst>
        <pc:spChg chg="mod">
          <ac:chgData name="DORA VAZQUEZ" userId="a1a3f9065c1b0f32" providerId="LiveId" clId="{A95A3429-8BC8-4EA4-A09D-758FCD2EDB36}" dt="2023-07-14T04:29:02.899" v="56" actId="1076"/>
          <ac:spMkLst>
            <pc:docMk/>
            <pc:sldMk cId="0" sldId="261"/>
            <ac:spMk id="2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1"/>
            <ac:spMk id="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1"/>
            <ac:spMk id="4" creationId="{00000000-0000-0000-0000-000000000000}"/>
          </ac:spMkLst>
        </pc:spChg>
        <pc:graphicFrameChg chg="mod modGraphic">
          <ac:chgData name="DORA VAZQUEZ" userId="a1a3f9065c1b0f32" providerId="LiveId" clId="{A95A3429-8BC8-4EA4-A09D-758FCD2EDB36}" dt="2023-07-14T04:29:16.444" v="57" actId="14100"/>
          <ac:graphicFrameMkLst>
            <pc:docMk/>
            <pc:sldMk cId="0" sldId="261"/>
            <ac:graphicFrameMk id="7" creationId="{00000000-0000-0000-0000-000000000000}"/>
          </ac:graphicFrameMkLst>
        </pc:graphicFrame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1"/>
            <ac:picMk id="5" creationId="{00000000-0000-0000-0000-000000000000}"/>
          </ac:picMkLst>
        </pc:pic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1"/>
            <ac:picMk id="6" creationId="{00000000-0000-0000-0000-000000000000}"/>
          </ac:picMkLst>
        </pc:picChg>
      </pc:sldChg>
      <pc:sldChg chg="modSp mod">
        <pc:chgData name="DORA VAZQUEZ" userId="a1a3f9065c1b0f32" providerId="LiveId" clId="{A95A3429-8BC8-4EA4-A09D-758FCD2EDB36}" dt="2023-07-14T04:30:01.469" v="60" actId="1076"/>
        <pc:sldMkLst>
          <pc:docMk/>
          <pc:sldMk cId="0" sldId="262"/>
        </pc:sldMkLst>
        <pc:spChg chg="mod">
          <ac:chgData name="DORA VAZQUEZ" userId="a1a3f9065c1b0f32" providerId="LiveId" clId="{A95A3429-8BC8-4EA4-A09D-758FCD2EDB36}" dt="2023-07-14T04:29:51.601" v="58" actId="1076"/>
          <ac:spMkLst>
            <pc:docMk/>
            <pc:sldMk cId="0" sldId="262"/>
            <ac:spMk id="2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2"/>
            <ac:spMk id="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2"/>
            <ac:spMk id="4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30:01.469" v="60" actId="1076"/>
          <ac:spMkLst>
            <pc:docMk/>
            <pc:sldMk cId="0" sldId="262"/>
            <ac:spMk id="7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9:58.351" v="59" actId="1076"/>
          <ac:spMkLst>
            <pc:docMk/>
            <pc:sldMk cId="0" sldId="262"/>
            <ac:spMk id="8" creationId="{00000000-0000-0000-0000-000000000000}"/>
          </ac:spMkLst>
        </pc:sp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2"/>
            <ac:picMk id="5" creationId="{00000000-0000-0000-0000-000000000000}"/>
          </ac:picMkLst>
        </pc:pic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2"/>
            <ac:picMk id="6" creationId="{00000000-0000-0000-0000-000000000000}"/>
          </ac:picMkLst>
        </pc:picChg>
      </pc:sldChg>
      <pc:sldChg chg="modSp mod">
        <pc:chgData name="DORA VAZQUEZ" userId="a1a3f9065c1b0f32" providerId="LiveId" clId="{A95A3429-8BC8-4EA4-A09D-758FCD2EDB36}" dt="2023-07-14T04:31:03.843" v="65" actId="1076"/>
        <pc:sldMkLst>
          <pc:docMk/>
          <pc:sldMk cId="0" sldId="263"/>
        </pc:sldMkLst>
        <pc:spChg chg="mod">
          <ac:chgData name="DORA VAZQUEZ" userId="a1a3f9065c1b0f32" providerId="LiveId" clId="{A95A3429-8BC8-4EA4-A09D-758FCD2EDB36}" dt="2023-07-14T04:30:16.164" v="62" actId="122"/>
          <ac:spMkLst>
            <pc:docMk/>
            <pc:sldMk cId="0" sldId="263"/>
            <ac:spMk id="2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31:03.843" v="65" actId="1076"/>
          <ac:spMkLst>
            <pc:docMk/>
            <pc:sldMk cId="0" sldId="263"/>
            <ac:spMk id="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3"/>
            <ac:spMk id="4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3"/>
            <ac:spMk id="5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30:57.109" v="63" actId="1076"/>
          <ac:spMkLst>
            <pc:docMk/>
            <pc:sldMk cId="0" sldId="263"/>
            <ac:spMk id="8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30:59.801" v="64" actId="1076"/>
          <ac:spMkLst>
            <pc:docMk/>
            <pc:sldMk cId="0" sldId="263"/>
            <ac:spMk id="9" creationId="{00000000-0000-0000-0000-000000000000}"/>
          </ac:spMkLst>
        </pc:sp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3"/>
            <ac:picMk id="6" creationId="{00000000-0000-0000-0000-000000000000}"/>
          </ac:picMkLst>
        </pc:pic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3"/>
            <ac:picMk id="7" creationId="{00000000-0000-0000-0000-000000000000}"/>
          </ac:picMkLst>
        </pc:picChg>
      </pc:sldChg>
      <pc:sldChg chg="modSp mod">
        <pc:chgData name="DORA VAZQUEZ" userId="a1a3f9065c1b0f32" providerId="LiveId" clId="{A95A3429-8BC8-4EA4-A09D-758FCD2EDB36}" dt="2023-07-14T04:31:12.065" v="66" actId="1076"/>
        <pc:sldMkLst>
          <pc:docMk/>
          <pc:sldMk cId="0" sldId="264"/>
        </pc:sldMkLst>
        <pc:spChg chg="mod">
          <ac:chgData name="DORA VAZQUEZ" userId="a1a3f9065c1b0f32" providerId="LiveId" clId="{A95A3429-8BC8-4EA4-A09D-758FCD2EDB36}" dt="2023-07-14T04:31:12.065" v="66" actId="1076"/>
          <ac:spMkLst>
            <pc:docMk/>
            <pc:sldMk cId="0" sldId="264"/>
            <ac:spMk id="2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4"/>
            <ac:spMk id="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4"/>
            <ac:spMk id="4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4"/>
            <ac:spMk id="7" creationId="{00000000-0000-0000-0000-000000000000}"/>
          </ac:spMkLst>
        </pc:sp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4"/>
            <ac:picMk id="5" creationId="{00000000-0000-0000-0000-000000000000}"/>
          </ac:picMkLst>
        </pc:pic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4"/>
            <ac:picMk id="6" creationId="{00000000-0000-0000-0000-000000000000}"/>
          </ac:picMkLst>
        </pc:pic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4"/>
            <ac:picMk id="8" creationId="{00000000-0000-0000-0000-000000000000}"/>
          </ac:picMkLst>
        </pc:picChg>
      </pc:sldChg>
      <pc:sldChg chg="modSp mod">
        <pc:chgData name="DORA VAZQUEZ" userId="a1a3f9065c1b0f32" providerId="LiveId" clId="{A95A3429-8BC8-4EA4-A09D-758FCD2EDB36}" dt="2023-07-14T04:31:29.068" v="69" actId="1076"/>
        <pc:sldMkLst>
          <pc:docMk/>
          <pc:sldMk cId="0" sldId="265"/>
        </pc:sldMkLst>
        <pc:spChg chg="mod">
          <ac:chgData name="DORA VAZQUEZ" userId="a1a3f9065c1b0f32" providerId="LiveId" clId="{A95A3429-8BC8-4EA4-A09D-758FCD2EDB36}" dt="2023-07-14T04:31:21.372" v="67" actId="1076"/>
          <ac:spMkLst>
            <pc:docMk/>
            <pc:sldMk cId="0" sldId="265"/>
            <ac:spMk id="2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5"/>
            <ac:spMk id="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31:25.813" v="68" actId="1076"/>
          <ac:spMkLst>
            <pc:docMk/>
            <pc:sldMk cId="0" sldId="265"/>
            <ac:spMk id="4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31:29.068" v="69" actId="1076"/>
          <ac:spMkLst>
            <pc:docMk/>
            <pc:sldMk cId="0" sldId="265"/>
            <ac:spMk id="7" creationId="{00000000-0000-0000-0000-000000000000}"/>
          </ac:spMkLst>
        </pc:sp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5"/>
            <ac:picMk id="5" creationId="{00000000-0000-0000-0000-000000000000}"/>
          </ac:picMkLst>
        </pc:pic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5"/>
            <ac:picMk id="6" creationId="{00000000-0000-0000-0000-000000000000}"/>
          </ac:picMkLst>
        </pc:picChg>
      </pc:sldChg>
      <pc:sldChg chg="modSp mod">
        <pc:chgData name="DORA VAZQUEZ" userId="a1a3f9065c1b0f32" providerId="LiveId" clId="{A95A3429-8BC8-4EA4-A09D-758FCD2EDB36}" dt="2023-07-14T04:31:39.278" v="71" actId="1076"/>
        <pc:sldMkLst>
          <pc:docMk/>
          <pc:sldMk cId="0" sldId="266"/>
        </pc:sldMkLst>
        <pc:spChg chg="mod">
          <ac:chgData name="DORA VAZQUEZ" userId="a1a3f9065c1b0f32" providerId="LiveId" clId="{A95A3429-8BC8-4EA4-A09D-758FCD2EDB36}" dt="2023-07-14T04:31:35.934" v="70" actId="1076"/>
          <ac:spMkLst>
            <pc:docMk/>
            <pc:sldMk cId="0" sldId="266"/>
            <ac:spMk id="2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6"/>
            <ac:spMk id="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6"/>
            <ac:spMk id="4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31:39.278" v="71" actId="1076"/>
          <ac:spMkLst>
            <pc:docMk/>
            <pc:sldMk cId="0" sldId="266"/>
            <ac:spMk id="7" creationId="{00000000-0000-0000-0000-000000000000}"/>
          </ac:spMkLst>
        </pc:sp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6"/>
            <ac:picMk id="5" creationId="{00000000-0000-0000-0000-000000000000}"/>
          </ac:picMkLst>
        </pc:pic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6"/>
            <ac:picMk id="6" creationId="{00000000-0000-0000-0000-000000000000}"/>
          </ac:picMkLst>
        </pc:picChg>
      </pc:sldChg>
      <pc:sldChg chg="modSp mod">
        <pc:chgData name="DORA VAZQUEZ" userId="a1a3f9065c1b0f32" providerId="LiveId" clId="{A95A3429-8BC8-4EA4-A09D-758FCD2EDB36}" dt="2023-07-14T04:31:49.181" v="73" actId="1076"/>
        <pc:sldMkLst>
          <pc:docMk/>
          <pc:sldMk cId="0" sldId="267"/>
        </pc:sldMkLst>
        <pc:spChg chg="mod">
          <ac:chgData name="DORA VAZQUEZ" userId="a1a3f9065c1b0f32" providerId="LiveId" clId="{A95A3429-8BC8-4EA4-A09D-758FCD2EDB36}" dt="2023-07-14T04:31:45.051" v="72" actId="1076"/>
          <ac:spMkLst>
            <pc:docMk/>
            <pc:sldMk cId="0" sldId="267"/>
            <ac:spMk id="2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7"/>
            <ac:spMk id="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7"/>
            <ac:spMk id="4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31:49.181" v="73" actId="1076"/>
          <ac:spMkLst>
            <pc:docMk/>
            <pc:sldMk cId="0" sldId="267"/>
            <ac:spMk id="7" creationId="{00000000-0000-0000-0000-000000000000}"/>
          </ac:spMkLst>
        </pc:sp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7"/>
            <ac:picMk id="5" creationId="{00000000-0000-0000-0000-000000000000}"/>
          </ac:picMkLst>
        </pc:pic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7"/>
            <ac:picMk id="6" creationId="{00000000-0000-0000-0000-000000000000}"/>
          </ac:picMkLst>
        </pc:picChg>
      </pc:sldChg>
      <pc:sldChg chg="modSp mod">
        <pc:chgData name="DORA VAZQUEZ" userId="a1a3f9065c1b0f32" providerId="LiveId" clId="{A95A3429-8BC8-4EA4-A09D-758FCD2EDB36}" dt="2023-07-14T04:32:16.656" v="83" actId="113"/>
        <pc:sldMkLst>
          <pc:docMk/>
          <pc:sldMk cId="0" sldId="268"/>
        </pc:sldMkLst>
        <pc:spChg chg="mod">
          <ac:chgData name="DORA VAZQUEZ" userId="a1a3f9065c1b0f32" providerId="LiveId" clId="{A95A3429-8BC8-4EA4-A09D-758FCD2EDB36}" dt="2023-07-14T04:31:54.899" v="74" actId="1076"/>
          <ac:spMkLst>
            <pc:docMk/>
            <pc:sldMk cId="0" sldId="268"/>
            <ac:spMk id="2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8"/>
            <ac:spMk id="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32:00.875" v="75" actId="1076"/>
          <ac:spMkLst>
            <pc:docMk/>
            <pc:sldMk cId="0" sldId="268"/>
            <ac:spMk id="4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32:03.518" v="76" actId="1076"/>
          <ac:spMkLst>
            <pc:docMk/>
            <pc:sldMk cId="0" sldId="268"/>
            <ac:spMk id="7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k cId="0" sldId="268"/>
            <ac:spMk id="8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32:16.656" v="83" actId="113"/>
          <ac:spMkLst>
            <pc:docMk/>
            <pc:sldMk cId="0" sldId="268"/>
            <ac:spMk id="9" creationId="{00000000-0000-0000-0000-000000000000}"/>
          </ac:spMkLst>
        </pc:sp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8"/>
            <ac:picMk id="5" creationId="{00000000-0000-0000-0000-000000000000}"/>
          </ac:picMkLst>
        </pc:picChg>
        <pc:picChg chg="mod">
          <ac:chgData name="DORA VAZQUEZ" userId="a1a3f9065c1b0f32" providerId="LiveId" clId="{A95A3429-8BC8-4EA4-A09D-758FCD2EDB36}" dt="2023-07-14T04:23:24.675" v="12"/>
          <ac:picMkLst>
            <pc:docMk/>
            <pc:sldMk cId="0" sldId="268"/>
            <ac:picMk id="6" creationId="{00000000-0000-0000-0000-000000000000}"/>
          </ac:picMkLst>
        </pc:picChg>
      </pc:sldChg>
      <pc:sldMasterChg chg="modSp modSldLayout">
        <pc:chgData name="DORA VAZQUEZ" userId="a1a3f9065c1b0f32" providerId="LiveId" clId="{A95A3429-8BC8-4EA4-A09D-758FCD2EDB36}" dt="2023-07-14T04:23:24.675" v="12"/>
        <pc:sldMasterMkLst>
          <pc:docMk/>
          <pc:sldMasterMk cId="0" sldId="2147483648"/>
        </pc:sldMasterMkLst>
        <pc:spChg chg="mod">
          <ac:chgData name="DORA VAZQUEZ" userId="a1a3f9065c1b0f32" providerId="LiveId" clId="{A95A3429-8BC8-4EA4-A09D-758FCD2EDB36}" dt="2023-07-14T04:23:24.675" v="12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3:24.675" v="12"/>
          <ac:spMkLst>
            <pc:docMk/>
            <pc:sldMasterMk cId="0" sldId="2147483648"/>
            <ac:spMk id="6" creationId="{00000000-0000-0000-0000-000000000000}"/>
          </ac:spMkLst>
        </pc:spChg>
        <pc:sldLayoutChg chg="modSp">
          <pc:chgData name="DORA VAZQUEZ" userId="a1a3f9065c1b0f32" providerId="LiveId" clId="{A95A3429-8BC8-4EA4-A09D-758FCD2EDB36}" dt="2023-07-14T04:23:24.675" v="12"/>
          <pc:sldLayoutMkLst>
            <pc:docMk/>
            <pc:sldMasterMk cId="0" sldId="2147483648"/>
            <pc:sldLayoutMk cId="0" sldId="2147483661"/>
          </pc:sldLayoutMkLst>
          <pc:spChg chg="mod">
            <ac:chgData name="DORA VAZQUEZ" userId="a1a3f9065c1b0f32" providerId="LiveId" clId="{A95A3429-8BC8-4EA4-A09D-758FCD2EDB36}" dt="2023-07-14T04:23:24.675" v="12"/>
            <ac:spMkLst>
              <pc:docMk/>
              <pc:sldMasterMk cId="0" sldId="2147483648"/>
              <pc:sldLayoutMk cId="0" sldId="2147483661"/>
              <ac:spMk id="2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3:24.675" v="12"/>
            <ac:spMkLst>
              <pc:docMk/>
              <pc:sldMasterMk cId="0" sldId="2147483648"/>
              <pc:sldLayoutMk cId="0" sldId="2147483661"/>
              <ac:spMk id="3" creationId="{00000000-0000-0000-0000-000000000000}"/>
            </ac:spMkLst>
          </pc:spChg>
        </pc:sldLayoutChg>
        <pc:sldLayoutChg chg="modSp">
          <pc:chgData name="DORA VAZQUEZ" userId="a1a3f9065c1b0f32" providerId="LiveId" clId="{A95A3429-8BC8-4EA4-A09D-758FCD2EDB36}" dt="2023-07-14T04:23:24.675" v="12"/>
          <pc:sldLayoutMkLst>
            <pc:docMk/>
            <pc:sldMasterMk cId="0" sldId="2147483648"/>
            <pc:sldLayoutMk cId="0" sldId="2147483663"/>
          </pc:sldLayoutMkLst>
          <pc:spChg chg="mod">
            <ac:chgData name="DORA VAZQUEZ" userId="a1a3f9065c1b0f32" providerId="LiveId" clId="{A95A3429-8BC8-4EA4-A09D-758FCD2EDB36}" dt="2023-07-14T04:23:24.675" v="12"/>
            <ac:spMkLst>
              <pc:docMk/>
              <pc:sldMasterMk cId="0" sldId="2147483648"/>
              <pc:sldLayoutMk cId="0" sldId="2147483663"/>
              <ac:spMk id="3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3:24.675" v="12"/>
            <ac:spMkLst>
              <pc:docMk/>
              <pc:sldMasterMk cId="0" sldId="2147483648"/>
              <pc:sldLayoutMk cId="0" sldId="2147483663"/>
              <ac:spMk id="4" creationId="{00000000-0000-0000-0000-000000000000}"/>
            </ac:spMkLst>
          </pc:spChg>
        </pc:sldLayoutChg>
      </pc:sldMasterChg>
      <pc:sldMasterChg chg="modSp modSldLayout">
        <pc:chgData name="DORA VAZQUEZ" userId="a1a3f9065c1b0f32" providerId="LiveId" clId="{A95A3429-8BC8-4EA4-A09D-758FCD2EDB36}" dt="2023-07-14T04:22:37.317" v="5"/>
        <pc:sldMasterMkLst>
          <pc:docMk/>
          <pc:sldMasterMk cId="2364558963" sldId="2147483666"/>
        </pc:sldMasterMkLst>
        <pc:spChg chg="mod">
          <ac:chgData name="DORA VAZQUEZ" userId="a1a3f9065c1b0f32" providerId="LiveId" clId="{A95A3429-8BC8-4EA4-A09D-758FCD2EDB36}" dt="2023-07-14T04:22:37.317" v="5"/>
          <ac:spMkLst>
            <pc:docMk/>
            <pc:sldMasterMk cId="2364558963" sldId="2147483666"/>
            <ac:spMk id="2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2:37.317" v="5"/>
          <ac:spMkLst>
            <pc:docMk/>
            <pc:sldMasterMk cId="2364558963" sldId="2147483666"/>
            <ac:spMk id="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2:37.317" v="5"/>
          <ac:spMkLst>
            <pc:docMk/>
            <pc:sldMasterMk cId="2364558963" sldId="2147483666"/>
            <ac:spMk id="4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2:37.317" v="5"/>
          <ac:spMkLst>
            <pc:docMk/>
            <pc:sldMasterMk cId="2364558963" sldId="2147483666"/>
            <ac:spMk id="5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2:37.317" v="5"/>
          <ac:spMkLst>
            <pc:docMk/>
            <pc:sldMasterMk cId="2364558963" sldId="2147483666"/>
            <ac:spMk id="6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2:37.317" v="5"/>
          <ac:spMkLst>
            <pc:docMk/>
            <pc:sldMasterMk cId="2364558963" sldId="2147483666"/>
            <ac:spMk id="19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2:37.317" v="5"/>
          <ac:spMkLst>
            <pc:docMk/>
            <pc:sldMasterMk cId="2364558963" sldId="2147483666"/>
            <ac:spMk id="20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2:37.317" v="5"/>
          <ac:spMkLst>
            <pc:docMk/>
            <pc:sldMasterMk cId="2364558963" sldId="2147483666"/>
            <ac:spMk id="21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2:37.317" v="5"/>
          <ac:spMkLst>
            <pc:docMk/>
            <pc:sldMasterMk cId="2364558963" sldId="2147483666"/>
            <ac:spMk id="22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2:37.317" v="5"/>
          <ac:spMkLst>
            <pc:docMk/>
            <pc:sldMasterMk cId="2364558963" sldId="2147483666"/>
            <ac:spMk id="23" creationId="{00000000-0000-0000-0000-000000000000}"/>
          </ac:spMkLst>
        </pc:spChg>
        <pc:spChg chg="mod">
          <ac:chgData name="DORA VAZQUEZ" userId="a1a3f9065c1b0f32" providerId="LiveId" clId="{A95A3429-8BC8-4EA4-A09D-758FCD2EDB36}" dt="2023-07-14T04:22:37.317" v="5"/>
          <ac:spMkLst>
            <pc:docMk/>
            <pc:sldMasterMk cId="2364558963" sldId="2147483666"/>
            <ac:spMk id="24" creationId="{00000000-0000-0000-0000-000000000000}"/>
          </ac:spMkLst>
        </pc:spChg>
        <pc:sldLayoutChg chg="modSp">
          <pc:chgData name="DORA VAZQUEZ" userId="a1a3f9065c1b0f32" providerId="LiveId" clId="{A95A3429-8BC8-4EA4-A09D-758FCD2EDB36}" dt="2023-07-14T04:22:37.317" v="5"/>
          <pc:sldLayoutMkLst>
            <pc:docMk/>
            <pc:sldMasterMk cId="2364558963" sldId="2147483666"/>
            <pc:sldLayoutMk cId="3420639557" sldId="2147483667"/>
          </pc:sldLayoutMkLst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420639557" sldId="2147483667"/>
              <ac:spMk id="2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420639557" sldId="2147483667"/>
              <ac:spMk id="3" creationId="{00000000-0000-0000-0000-000000000000}"/>
            </ac:spMkLst>
          </pc:spChg>
        </pc:sldLayoutChg>
        <pc:sldLayoutChg chg="modSp">
          <pc:chgData name="DORA VAZQUEZ" userId="a1a3f9065c1b0f32" providerId="LiveId" clId="{A95A3429-8BC8-4EA4-A09D-758FCD2EDB36}" dt="2023-07-14T04:22:37.317" v="5"/>
          <pc:sldLayoutMkLst>
            <pc:docMk/>
            <pc:sldMasterMk cId="2364558963" sldId="2147483666"/>
            <pc:sldLayoutMk cId="1346450161" sldId="2147483669"/>
          </pc:sldLayoutMkLst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1346450161" sldId="2147483669"/>
              <ac:spMk id="2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1346450161" sldId="2147483669"/>
              <ac:spMk id="3" creationId="{00000000-0000-0000-0000-000000000000}"/>
            </ac:spMkLst>
          </pc:spChg>
        </pc:sldLayoutChg>
        <pc:sldLayoutChg chg="modSp">
          <pc:chgData name="DORA VAZQUEZ" userId="a1a3f9065c1b0f32" providerId="LiveId" clId="{A95A3429-8BC8-4EA4-A09D-758FCD2EDB36}" dt="2023-07-14T04:22:37.317" v="5"/>
          <pc:sldLayoutMkLst>
            <pc:docMk/>
            <pc:sldMasterMk cId="2364558963" sldId="2147483666"/>
            <pc:sldLayoutMk cId="3178477528" sldId="2147483670"/>
          </pc:sldLayoutMkLst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178477528" sldId="2147483670"/>
              <ac:spMk id="3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178477528" sldId="2147483670"/>
              <ac:spMk id="4" creationId="{00000000-0000-0000-0000-000000000000}"/>
            </ac:spMkLst>
          </pc:spChg>
        </pc:sldLayoutChg>
        <pc:sldLayoutChg chg="modSp">
          <pc:chgData name="DORA VAZQUEZ" userId="a1a3f9065c1b0f32" providerId="LiveId" clId="{A95A3429-8BC8-4EA4-A09D-758FCD2EDB36}" dt="2023-07-14T04:22:37.317" v="5"/>
          <pc:sldLayoutMkLst>
            <pc:docMk/>
            <pc:sldMasterMk cId="2364558963" sldId="2147483666"/>
            <pc:sldLayoutMk cId="282185428" sldId="2147483671"/>
          </pc:sldLayoutMkLst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282185428" sldId="2147483671"/>
              <ac:spMk id="3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282185428" sldId="2147483671"/>
              <ac:spMk id="4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282185428" sldId="2147483671"/>
              <ac:spMk id="5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282185428" sldId="2147483671"/>
              <ac:spMk id="6" creationId="{00000000-0000-0000-0000-000000000000}"/>
            </ac:spMkLst>
          </pc:spChg>
        </pc:sldLayoutChg>
        <pc:sldLayoutChg chg="modSp">
          <pc:chgData name="DORA VAZQUEZ" userId="a1a3f9065c1b0f32" providerId="LiveId" clId="{A95A3429-8BC8-4EA4-A09D-758FCD2EDB36}" dt="2023-07-14T04:22:37.317" v="5"/>
          <pc:sldLayoutMkLst>
            <pc:docMk/>
            <pc:sldMasterMk cId="2364558963" sldId="2147483666"/>
            <pc:sldLayoutMk cId="283703354" sldId="2147483674"/>
          </pc:sldLayoutMkLst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283703354" sldId="2147483674"/>
              <ac:spMk id="2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283703354" sldId="2147483674"/>
              <ac:spMk id="3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283703354" sldId="2147483674"/>
              <ac:spMk id="4" creationId="{00000000-0000-0000-0000-000000000000}"/>
            </ac:spMkLst>
          </pc:spChg>
        </pc:sldLayoutChg>
        <pc:sldLayoutChg chg="modSp">
          <pc:chgData name="DORA VAZQUEZ" userId="a1a3f9065c1b0f32" providerId="LiveId" clId="{A95A3429-8BC8-4EA4-A09D-758FCD2EDB36}" dt="2023-07-14T04:22:37.317" v="5"/>
          <pc:sldLayoutMkLst>
            <pc:docMk/>
            <pc:sldMasterMk cId="2364558963" sldId="2147483666"/>
            <pc:sldLayoutMk cId="2296764660" sldId="2147483675"/>
          </pc:sldLayoutMkLst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2296764660" sldId="2147483675"/>
              <ac:spMk id="2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2296764660" sldId="2147483675"/>
              <ac:spMk id="3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2296764660" sldId="2147483675"/>
              <ac:spMk id="4" creationId="{00000000-0000-0000-0000-000000000000}"/>
            </ac:spMkLst>
          </pc:spChg>
        </pc:sldLayoutChg>
        <pc:sldLayoutChg chg="modSp">
          <pc:chgData name="DORA VAZQUEZ" userId="a1a3f9065c1b0f32" providerId="LiveId" clId="{A95A3429-8BC8-4EA4-A09D-758FCD2EDB36}" dt="2023-07-14T04:22:37.317" v="5"/>
          <pc:sldLayoutMkLst>
            <pc:docMk/>
            <pc:sldMasterMk cId="2364558963" sldId="2147483666"/>
            <pc:sldLayoutMk cId="626286191" sldId="2147483676"/>
          </pc:sldLayoutMkLst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626286191" sldId="2147483676"/>
              <ac:spMk id="2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626286191" sldId="2147483676"/>
              <ac:spMk id="3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626286191" sldId="2147483676"/>
              <ac:spMk id="4" creationId="{00000000-0000-0000-0000-000000000000}"/>
            </ac:spMkLst>
          </pc:spChg>
        </pc:sldLayoutChg>
        <pc:sldLayoutChg chg="modSp">
          <pc:chgData name="DORA VAZQUEZ" userId="a1a3f9065c1b0f32" providerId="LiveId" clId="{A95A3429-8BC8-4EA4-A09D-758FCD2EDB36}" dt="2023-07-14T04:22:37.317" v="5"/>
          <pc:sldLayoutMkLst>
            <pc:docMk/>
            <pc:sldMasterMk cId="2364558963" sldId="2147483666"/>
            <pc:sldLayoutMk cId="2187629787" sldId="2147483677"/>
          </pc:sldLayoutMkLst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2187629787" sldId="2147483677"/>
              <ac:spMk id="2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2187629787" sldId="2147483677"/>
              <ac:spMk id="8" creationId="{00000000-0000-0000-0000-000000000000}"/>
            </ac:spMkLst>
          </pc:spChg>
        </pc:sldLayoutChg>
        <pc:sldLayoutChg chg="modSp">
          <pc:chgData name="DORA VAZQUEZ" userId="a1a3f9065c1b0f32" providerId="LiveId" clId="{A95A3429-8BC8-4EA4-A09D-758FCD2EDB36}" dt="2023-07-14T04:22:37.317" v="5"/>
          <pc:sldLayoutMkLst>
            <pc:docMk/>
            <pc:sldMasterMk cId="2364558963" sldId="2147483666"/>
            <pc:sldLayoutMk cId="3577782318" sldId="2147483678"/>
          </pc:sldLayoutMkLst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577782318" sldId="2147483678"/>
              <ac:spMk id="2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577782318" sldId="2147483678"/>
              <ac:spMk id="10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577782318" sldId="2147483678"/>
              <ac:spMk id="11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577782318" sldId="2147483678"/>
              <ac:spMk id="12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577782318" sldId="2147483678"/>
              <ac:spMk id="15" creationId="{00000000-0000-0000-0000-000000000000}"/>
            </ac:spMkLst>
          </pc:spChg>
        </pc:sldLayoutChg>
        <pc:sldLayoutChg chg="modSp">
          <pc:chgData name="DORA VAZQUEZ" userId="a1a3f9065c1b0f32" providerId="LiveId" clId="{A95A3429-8BC8-4EA4-A09D-758FCD2EDB36}" dt="2023-07-14T04:22:37.317" v="5"/>
          <pc:sldLayoutMkLst>
            <pc:docMk/>
            <pc:sldMasterMk cId="2364558963" sldId="2147483666"/>
            <pc:sldLayoutMk cId="683314577" sldId="2147483679"/>
          </pc:sldLayoutMkLst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683314577" sldId="2147483679"/>
              <ac:spMk id="2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683314577" sldId="2147483679"/>
              <ac:spMk id="3" creationId="{00000000-0000-0000-0000-000000000000}"/>
            </ac:spMkLst>
          </pc:spChg>
        </pc:sldLayoutChg>
        <pc:sldLayoutChg chg="modSp">
          <pc:chgData name="DORA VAZQUEZ" userId="a1a3f9065c1b0f32" providerId="LiveId" clId="{A95A3429-8BC8-4EA4-A09D-758FCD2EDB36}" dt="2023-07-14T04:22:37.317" v="5"/>
          <pc:sldLayoutMkLst>
            <pc:docMk/>
            <pc:sldMasterMk cId="2364558963" sldId="2147483666"/>
            <pc:sldLayoutMk cId="3573531087" sldId="2147483680"/>
          </pc:sldLayoutMkLst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573531087" sldId="2147483680"/>
              <ac:spMk id="3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573531087" sldId="2147483680"/>
              <ac:spMk id="5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573531087" sldId="2147483680"/>
              <ac:spMk id="14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573531087" sldId="2147483680"/>
              <ac:spMk id="16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573531087" sldId="2147483680"/>
              <ac:spMk id="19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573531087" sldId="2147483680"/>
              <ac:spMk id="20" creationId="{00000000-0000-0000-0000-000000000000}"/>
            </ac:spMkLst>
          </pc:spChg>
          <pc:cxnChg chg="mod">
            <ac:chgData name="DORA VAZQUEZ" userId="a1a3f9065c1b0f32" providerId="LiveId" clId="{A95A3429-8BC8-4EA4-A09D-758FCD2EDB36}" dt="2023-07-14T04:22:37.317" v="5"/>
            <ac:cxnSpMkLst>
              <pc:docMk/>
              <pc:sldMasterMk cId="2364558963" sldId="2147483666"/>
              <pc:sldLayoutMk cId="3573531087" sldId="2147483680"/>
              <ac:cxnSpMk id="17" creationId="{00000000-0000-0000-0000-000000000000}"/>
            </ac:cxnSpMkLst>
          </pc:cxnChg>
          <pc:cxnChg chg="mod">
            <ac:chgData name="DORA VAZQUEZ" userId="a1a3f9065c1b0f32" providerId="LiveId" clId="{A95A3429-8BC8-4EA4-A09D-758FCD2EDB36}" dt="2023-07-14T04:22:37.317" v="5"/>
            <ac:cxnSpMkLst>
              <pc:docMk/>
              <pc:sldMasterMk cId="2364558963" sldId="2147483666"/>
              <pc:sldLayoutMk cId="3573531087" sldId="2147483680"/>
              <ac:cxnSpMk id="18" creationId="{00000000-0000-0000-0000-000000000000}"/>
            </ac:cxnSpMkLst>
          </pc:cxnChg>
        </pc:sldLayoutChg>
        <pc:sldLayoutChg chg="modSp">
          <pc:chgData name="DORA VAZQUEZ" userId="a1a3f9065c1b0f32" providerId="LiveId" clId="{A95A3429-8BC8-4EA4-A09D-758FCD2EDB36}" dt="2023-07-14T04:22:37.317" v="5"/>
          <pc:sldLayoutMkLst>
            <pc:docMk/>
            <pc:sldMasterMk cId="2364558963" sldId="2147483666"/>
            <pc:sldLayoutMk cId="3317733217" sldId="2147483681"/>
          </pc:sldLayoutMkLst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317733217" sldId="2147483681"/>
              <ac:spMk id="3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317733217" sldId="2147483681"/>
              <ac:spMk id="5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317733217" sldId="2147483681"/>
              <ac:spMk id="14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317733217" sldId="2147483681"/>
              <ac:spMk id="22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317733217" sldId="2147483681"/>
              <ac:spMk id="23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317733217" sldId="2147483681"/>
              <ac:spMk id="24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317733217" sldId="2147483681"/>
              <ac:spMk id="29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317733217" sldId="2147483681"/>
              <ac:spMk id="30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317733217" sldId="2147483681"/>
              <ac:spMk id="31" creationId="{00000000-0000-0000-0000-000000000000}"/>
            </ac:spMkLst>
          </pc:spChg>
          <pc:cxnChg chg="mod">
            <ac:chgData name="DORA VAZQUEZ" userId="a1a3f9065c1b0f32" providerId="LiveId" clId="{A95A3429-8BC8-4EA4-A09D-758FCD2EDB36}" dt="2023-07-14T04:22:37.317" v="5"/>
            <ac:cxnSpMkLst>
              <pc:docMk/>
              <pc:sldMasterMk cId="2364558963" sldId="2147483666"/>
              <pc:sldLayoutMk cId="3317733217" sldId="2147483681"/>
              <ac:cxnSpMk id="19" creationId="{00000000-0000-0000-0000-000000000000}"/>
            </ac:cxnSpMkLst>
          </pc:cxnChg>
          <pc:cxnChg chg="mod">
            <ac:chgData name="DORA VAZQUEZ" userId="a1a3f9065c1b0f32" providerId="LiveId" clId="{A95A3429-8BC8-4EA4-A09D-758FCD2EDB36}" dt="2023-07-14T04:22:37.317" v="5"/>
            <ac:cxnSpMkLst>
              <pc:docMk/>
              <pc:sldMasterMk cId="2364558963" sldId="2147483666"/>
              <pc:sldLayoutMk cId="3317733217" sldId="2147483681"/>
              <ac:cxnSpMk id="20" creationId="{00000000-0000-0000-0000-000000000000}"/>
            </ac:cxnSpMkLst>
          </pc:cxnChg>
        </pc:sldLayoutChg>
        <pc:sldLayoutChg chg="modSp">
          <pc:chgData name="DORA VAZQUEZ" userId="a1a3f9065c1b0f32" providerId="LiveId" clId="{A95A3429-8BC8-4EA4-A09D-758FCD2EDB36}" dt="2023-07-14T04:22:37.317" v="5"/>
          <pc:sldLayoutMkLst>
            <pc:docMk/>
            <pc:sldMasterMk cId="2364558963" sldId="2147483666"/>
            <pc:sldLayoutMk cId="3304312466" sldId="2147483683"/>
          </pc:sldLayoutMkLst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304312466" sldId="2147483683"/>
              <ac:spMk id="2" creationId="{00000000-0000-0000-0000-000000000000}"/>
            </ac:spMkLst>
          </pc:spChg>
          <pc:spChg chg="mod">
            <ac:chgData name="DORA VAZQUEZ" userId="a1a3f9065c1b0f32" providerId="LiveId" clId="{A95A3429-8BC8-4EA4-A09D-758FCD2EDB36}" dt="2023-07-14T04:22:37.317" v="5"/>
            <ac:spMkLst>
              <pc:docMk/>
              <pc:sldMasterMk cId="2364558963" sldId="2147483666"/>
              <pc:sldLayoutMk cId="3304312466" sldId="2147483683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5951" y="909273"/>
            <a:ext cx="6180367" cy="2880288"/>
          </a:xfrm>
        </p:spPr>
        <p:txBody>
          <a:bodyPr bIns="0" anchor="b">
            <a:normAutofit/>
          </a:bodyPr>
          <a:lstStyle>
            <a:lvl1pPr algn="l">
              <a:defRPr sz="594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5951" y="4002033"/>
            <a:ext cx="6180367" cy="1107970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760" b="0" cap="all" baseline="0">
                <a:solidFill>
                  <a:schemeClr val="tx1"/>
                </a:solidFill>
              </a:defRPr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5951" y="373216"/>
            <a:ext cx="3394921" cy="350428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78174" y="905503"/>
            <a:ext cx="882206" cy="570722"/>
          </a:xfrm>
        </p:spPr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35951" y="3999014"/>
            <a:ext cx="618036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56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587841" y="2093366"/>
            <a:ext cx="722847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868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09831" y="905504"/>
            <a:ext cx="1213330" cy="5281208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87840" y="905504"/>
            <a:ext cx="5831205" cy="528120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7609831" y="905504"/>
            <a:ext cx="0" cy="5281208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40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  <p:cxnSp>
        <p:nvCxnSpPr>
          <p:cNvPr id="33" name="Straight Connector 32"/>
          <p:cNvCxnSpPr/>
          <p:nvPr/>
        </p:nvCxnSpPr>
        <p:spPr>
          <a:xfrm>
            <a:off x="1587841" y="2093366"/>
            <a:ext cx="722847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769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840" y="1990281"/>
            <a:ext cx="6178702" cy="2139677"/>
          </a:xfrm>
        </p:spPr>
        <p:txBody>
          <a:bodyPr anchor="b">
            <a:normAutofit/>
          </a:bodyPr>
          <a:lstStyle>
            <a:lvl1pPr algn="l">
              <a:defRPr sz="35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7841" y="4313689"/>
            <a:ext cx="6178702" cy="1147986"/>
          </a:xfrm>
        </p:spPr>
        <p:txBody>
          <a:bodyPr tIns="91440">
            <a:normAutofit/>
          </a:bodyPr>
          <a:lstStyle>
            <a:lvl1pPr marL="0" indent="0" algn="l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1587840" y="4312316"/>
            <a:ext cx="61787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957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841" y="912209"/>
            <a:ext cx="7228477" cy="120054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7840" y="2282461"/>
            <a:ext cx="3438458" cy="38959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8100" y="2282461"/>
            <a:ext cx="3438217" cy="38959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  <p:cxnSp>
        <p:nvCxnSpPr>
          <p:cNvPr id="33" name="Straight Connector 32"/>
          <p:cNvCxnSpPr/>
          <p:nvPr/>
        </p:nvCxnSpPr>
        <p:spPr>
          <a:xfrm>
            <a:off x="1587841" y="2093366"/>
            <a:ext cx="722847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444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587841" y="2093366"/>
            <a:ext cx="722847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840" y="911386"/>
            <a:ext cx="7228478" cy="119716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7840" y="2288824"/>
            <a:ext cx="3438343" cy="908869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420" b="0" cap="all" baseline="0">
                <a:solidFill>
                  <a:schemeClr val="accent1"/>
                </a:solidFill>
              </a:defRPr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7840" y="3200840"/>
            <a:ext cx="3438343" cy="29970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8100" y="2292738"/>
            <a:ext cx="3438217" cy="90920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420" b="0" cap="all" baseline="0">
                <a:solidFill>
                  <a:schemeClr val="accent1"/>
                </a:solidFill>
              </a:defRPr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8100" y="3197691"/>
            <a:ext cx="3438217" cy="29890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7839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587841" y="2093366"/>
            <a:ext cx="722847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346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341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2946" y="905503"/>
            <a:ext cx="2668545" cy="2546733"/>
          </a:xfrm>
        </p:spPr>
        <p:txBody>
          <a:bodyPr anchor="b">
            <a:normAutofit/>
          </a:bodyPr>
          <a:lstStyle>
            <a:lvl1pPr algn="l">
              <a:defRPr sz="264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322" y="905504"/>
            <a:ext cx="4210996" cy="5280003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2947" y="3632892"/>
            <a:ext cx="2670106" cy="2547938"/>
          </a:xfrm>
        </p:spPr>
        <p:txBody>
          <a:bodyPr>
            <a:normAutofit/>
          </a:bodyPr>
          <a:lstStyle>
            <a:lvl1pPr marL="0" indent="0" algn="l">
              <a:buNone/>
              <a:defRPr sz="176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  <p:cxnSp>
        <p:nvCxnSpPr>
          <p:cNvPr id="17" name="Straight Connector 16"/>
          <p:cNvCxnSpPr/>
          <p:nvPr/>
        </p:nvCxnSpPr>
        <p:spPr>
          <a:xfrm>
            <a:off x="1585923" y="3632890"/>
            <a:ext cx="26656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83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496152" y="546461"/>
            <a:ext cx="3862526" cy="5835648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8563" y="1280115"/>
            <a:ext cx="3569429" cy="2074662"/>
          </a:xfrm>
        </p:spPr>
        <p:txBody>
          <a:bodyPr anchor="b">
            <a:normAutofit/>
          </a:bodyPr>
          <a:lstStyle>
            <a:lvl1pPr>
              <a:defRPr sz="35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04141" y="1272216"/>
            <a:ext cx="2458498" cy="438183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7841" y="3565457"/>
            <a:ext cx="3564315" cy="2270908"/>
          </a:xfrm>
        </p:spPr>
        <p:txBody>
          <a:bodyPr>
            <a:normAutofit/>
          </a:bodyPr>
          <a:lstStyle>
            <a:lvl1pPr marL="0" indent="0" algn="l">
              <a:buNone/>
              <a:defRPr sz="198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80330" y="6199172"/>
            <a:ext cx="3577662" cy="362806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81284" y="361127"/>
            <a:ext cx="3576708" cy="36372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  <p:cxnSp>
        <p:nvCxnSpPr>
          <p:cNvPr id="31" name="Straight Connector 30"/>
          <p:cNvCxnSpPr/>
          <p:nvPr/>
        </p:nvCxnSpPr>
        <p:spPr>
          <a:xfrm>
            <a:off x="1585409" y="3562752"/>
            <a:ext cx="35662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29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84499"/>
            <a:ext cx="10058400" cy="4623456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907954"/>
            <a:ext cx="10058401" cy="878024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914611"/>
            <a:ext cx="100584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87841" y="911790"/>
            <a:ext cx="7228477" cy="11891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7841" y="2284498"/>
            <a:ext cx="7228477" cy="3910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1196" y="374420"/>
            <a:ext cx="2605121" cy="3504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87840" y="373216"/>
            <a:ext cx="4437404" cy="3504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6497" y="905503"/>
            <a:ext cx="875321" cy="57072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308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00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52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1460" indent="-251460" algn="l" defTabSz="754380" rtl="0" eaLnBrk="1" latinLnBrk="0" hangingPunct="1">
        <a:lnSpc>
          <a:spcPct val="120000"/>
        </a:lnSpc>
        <a:spcBef>
          <a:spcPts val="11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54380" indent="-251460" algn="l" defTabSz="75438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76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7300" indent="-251460" algn="l" defTabSz="75438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7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60220" indent="-251460" algn="l" defTabSz="75438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4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263140" indent="-251460" algn="l" defTabSz="75438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fanacional2017@gmail.com" TargetMode="External"/><Relationship Id="rId2" Type="http://schemas.openxmlformats.org/officeDocument/2006/relationships/hyperlink" Target="mailto:isigutierrezr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3274" y="382858"/>
            <a:ext cx="6236761" cy="877548"/>
          </a:xfrm>
          <a:prstGeom prst="rect">
            <a:avLst/>
          </a:prstGeom>
        </p:spPr>
        <p:txBody>
          <a:bodyPr vert="horz" wrap="square" lIns="0" tIns="62865" rIns="0" bIns="0" rtlCol="0" anchor="t">
            <a:spAutoFit/>
          </a:bodyPr>
          <a:lstStyle/>
          <a:p>
            <a:pPr marL="118100" algn="ctr">
              <a:spcBef>
                <a:spcPts val="495"/>
              </a:spcBef>
            </a:pPr>
            <a:r>
              <a:rPr sz="2400" spc="-5" dirty="0"/>
              <a:t>IGLESIA METODISTA</a:t>
            </a:r>
            <a:r>
              <a:rPr sz="2400" dirty="0"/>
              <a:t> DE</a:t>
            </a:r>
            <a:r>
              <a:rPr sz="2400" spc="-50" dirty="0"/>
              <a:t> </a:t>
            </a:r>
            <a:r>
              <a:rPr sz="2400" dirty="0"/>
              <a:t>MÉXICO</a:t>
            </a:r>
            <a:r>
              <a:rPr sz="2400" spc="-50" dirty="0"/>
              <a:t> </a:t>
            </a:r>
            <a:r>
              <a:rPr sz="2400" dirty="0"/>
              <a:t>A.R.</a:t>
            </a:r>
          </a:p>
          <a:p>
            <a:pPr marL="118100" algn="ctr">
              <a:spcBef>
                <a:spcPts val="290"/>
              </a:spcBef>
            </a:pPr>
            <a:r>
              <a:rPr lang="es-MX" sz="1600" b="1" dirty="0" smtClean="0"/>
              <a:t>COMISIÓN NACIONAL DEL PATRIMONIO</a:t>
            </a:r>
            <a:r>
              <a:rPr lang="es-MX" sz="1600" b="1" dirty="0"/>
              <a:t/>
            </a:r>
            <a:br>
              <a:rPr lang="es-MX" sz="1600" b="1" dirty="0"/>
            </a:br>
            <a:r>
              <a:rPr sz="1600" b="1" dirty="0"/>
              <a:t>INVENTARIO</a:t>
            </a:r>
            <a:r>
              <a:rPr sz="1600" b="1" spc="-35" dirty="0"/>
              <a:t> </a:t>
            </a:r>
            <a:r>
              <a:rPr sz="1600" b="1" dirty="0"/>
              <a:t>NACIONAL</a:t>
            </a:r>
            <a:r>
              <a:rPr sz="1600" b="1" spc="-20" dirty="0"/>
              <a:t> </a:t>
            </a:r>
            <a:r>
              <a:rPr sz="1600" b="1" spc="-10" dirty="0" smtClean="0"/>
              <a:t>DE</a:t>
            </a:r>
            <a:r>
              <a:rPr lang="es-MX" sz="1600" b="1" spc="-10" dirty="0" smtClean="0"/>
              <a:t> bienes</a:t>
            </a:r>
            <a:r>
              <a:rPr sz="1600" b="1" spc="-5" dirty="0" smtClean="0"/>
              <a:t> </a:t>
            </a:r>
            <a:r>
              <a:rPr sz="1600" b="1" spc="-10" dirty="0"/>
              <a:t>INMUEBLES</a:t>
            </a:r>
            <a:endParaRPr sz="1600" b="1" dirty="0"/>
          </a:p>
        </p:txBody>
      </p:sp>
      <p:sp>
        <p:nvSpPr>
          <p:cNvPr id="3" name="object 3"/>
          <p:cNvSpPr/>
          <p:nvPr/>
        </p:nvSpPr>
        <p:spPr>
          <a:xfrm>
            <a:off x="738507" y="346075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6607" y="1356741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08931" y="5683891"/>
            <a:ext cx="1500505" cy="9525"/>
          </a:xfrm>
          <a:custGeom>
            <a:avLst/>
            <a:gdLst/>
            <a:ahLst/>
            <a:cxnLst/>
            <a:rect l="l" t="t" r="r" b="b"/>
            <a:pathLst>
              <a:path w="1500504" h="9525">
                <a:moveTo>
                  <a:pt x="1500251" y="0"/>
                </a:moveTo>
                <a:lnTo>
                  <a:pt x="0" y="0"/>
                </a:lnTo>
                <a:lnTo>
                  <a:pt x="0" y="9143"/>
                </a:lnTo>
                <a:lnTo>
                  <a:pt x="1500251" y="9143"/>
                </a:lnTo>
                <a:lnTo>
                  <a:pt x="1500251" y="0"/>
                </a:lnTo>
                <a:close/>
              </a:path>
            </a:pathLst>
          </a:custGeom>
          <a:solidFill>
            <a:srgbClr val="1154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19638" y="2264150"/>
            <a:ext cx="8844280" cy="49895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699">
              <a:lnSpc>
                <a:spcPts val="1645"/>
              </a:lnSpc>
              <a:spcBef>
                <a:spcPts val="90"/>
              </a:spcBef>
            </a:pPr>
            <a:r>
              <a:rPr sz="1400" b="1" spc="-160" dirty="0">
                <a:latin typeface="Arial"/>
                <a:cs typeface="Arial"/>
              </a:rPr>
              <a:t>OBJETIVO:</a:t>
            </a:r>
            <a:endParaRPr sz="1400" dirty="0">
              <a:latin typeface="Arial"/>
              <a:cs typeface="Arial"/>
            </a:endParaRPr>
          </a:p>
          <a:p>
            <a:pPr marL="12699" marR="10159" algn="just">
              <a:lnSpc>
                <a:spcPts val="1610"/>
              </a:lnSpc>
              <a:spcBef>
                <a:spcPts val="80"/>
              </a:spcBef>
            </a:pPr>
            <a:r>
              <a:rPr sz="1400" spc="-135" dirty="0">
                <a:latin typeface="Arial MT"/>
                <a:cs typeface="Arial MT"/>
              </a:rPr>
              <a:t>Este </a:t>
            </a:r>
            <a:r>
              <a:rPr sz="1400" spc="-120" dirty="0">
                <a:latin typeface="Arial MT"/>
                <a:cs typeface="Arial MT"/>
              </a:rPr>
              <a:t>cuestionario del </a:t>
            </a:r>
            <a:r>
              <a:rPr sz="1400" b="1" i="1" spc="-125" dirty="0">
                <a:latin typeface="Arial"/>
                <a:cs typeface="Arial"/>
              </a:rPr>
              <a:t>Inventario </a:t>
            </a:r>
            <a:r>
              <a:rPr sz="1400" b="1" i="1" spc="-140" dirty="0">
                <a:latin typeface="Arial"/>
                <a:cs typeface="Arial"/>
              </a:rPr>
              <a:t>Nacional </a:t>
            </a:r>
            <a:r>
              <a:rPr sz="1400" b="1" i="1" spc="-155" dirty="0">
                <a:latin typeface="Arial"/>
                <a:cs typeface="Arial"/>
              </a:rPr>
              <a:t>de </a:t>
            </a:r>
            <a:r>
              <a:rPr sz="1400" b="1" i="1" spc="-145" dirty="0">
                <a:latin typeface="Arial"/>
                <a:cs typeface="Arial"/>
              </a:rPr>
              <a:t>Inmuebles </a:t>
            </a:r>
            <a:r>
              <a:rPr sz="1400" spc="-114" dirty="0">
                <a:latin typeface="Arial MT"/>
                <a:cs typeface="Arial MT"/>
              </a:rPr>
              <a:t>tiene </a:t>
            </a:r>
            <a:r>
              <a:rPr sz="1400" spc="-155" dirty="0">
                <a:latin typeface="Arial MT"/>
                <a:cs typeface="Arial MT"/>
              </a:rPr>
              <a:t>como </a:t>
            </a:r>
            <a:r>
              <a:rPr sz="1400" spc="-114" dirty="0">
                <a:latin typeface="Arial MT"/>
                <a:cs typeface="Arial MT"/>
              </a:rPr>
              <a:t>objetivo </a:t>
            </a:r>
            <a:r>
              <a:rPr sz="1400" spc="-135" dirty="0">
                <a:latin typeface="Arial MT"/>
                <a:cs typeface="Arial MT"/>
              </a:rPr>
              <a:t>fundamental </a:t>
            </a:r>
            <a:r>
              <a:rPr sz="1400" spc="-100" dirty="0">
                <a:latin typeface="Arial MT"/>
                <a:cs typeface="Arial MT"/>
              </a:rPr>
              <a:t>la </a:t>
            </a:r>
            <a:r>
              <a:rPr sz="1400" spc="-110" dirty="0">
                <a:latin typeface="Arial MT"/>
                <a:cs typeface="Arial MT"/>
              </a:rPr>
              <a:t>identificación legal </a:t>
            </a:r>
            <a:r>
              <a:rPr sz="1400" spc="-130" dirty="0">
                <a:latin typeface="Arial MT"/>
                <a:cs typeface="Arial MT"/>
              </a:rPr>
              <a:t>y </a:t>
            </a:r>
            <a:r>
              <a:rPr sz="1400" spc="-125" dirty="0">
                <a:latin typeface="Arial MT"/>
                <a:cs typeface="Arial MT"/>
              </a:rPr>
              <a:t>geográfica </a:t>
            </a:r>
            <a:r>
              <a:rPr sz="1400" spc="-140" dirty="0">
                <a:latin typeface="Arial MT"/>
                <a:cs typeface="Arial MT"/>
              </a:rPr>
              <a:t>de </a:t>
            </a:r>
            <a:r>
              <a:rPr sz="1400" spc="-110" dirty="0">
                <a:latin typeface="Arial MT"/>
                <a:cs typeface="Arial MT"/>
              </a:rPr>
              <a:t>los </a:t>
            </a:r>
            <a:r>
              <a:rPr sz="1400" spc="-135" dirty="0">
                <a:latin typeface="Arial MT"/>
                <a:cs typeface="Arial MT"/>
              </a:rPr>
              <a:t>bienes </a:t>
            </a:r>
            <a:r>
              <a:rPr sz="1400" spc="-130" dirty="0">
                <a:latin typeface="Arial MT"/>
                <a:cs typeface="Arial MT"/>
              </a:rPr>
              <a:t> </a:t>
            </a:r>
            <a:r>
              <a:rPr sz="1400" spc="-135" dirty="0">
                <a:latin typeface="Arial MT"/>
                <a:cs typeface="Arial MT"/>
              </a:rPr>
              <a:t>Inmuebles </a:t>
            </a:r>
            <a:r>
              <a:rPr sz="1400" spc="-150" dirty="0">
                <a:latin typeface="Arial MT"/>
                <a:cs typeface="Arial MT"/>
              </a:rPr>
              <a:t>que </a:t>
            </a:r>
            <a:r>
              <a:rPr sz="1400" spc="-140" dirty="0">
                <a:latin typeface="Arial MT"/>
                <a:cs typeface="Arial MT"/>
              </a:rPr>
              <a:t>se </a:t>
            </a:r>
            <a:r>
              <a:rPr sz="1400" spc="-130" dirty="0">
                <a:latin typeface="Arial MT"/>
                <a:cs typeface="Arial MT"/>
              </a:rPr>
              <a:t>encuentran </a:t>
            </a:r>
            <a:r>
              <a:rPr sz="1400" spc="-125" dirty="0">
                <a:latin typeface="Arial MT"/>
                <a:cs typeface="Arial MT"/>
              </a:rPr>
              <a:t>bajo </a:t>
            </a:r>
            <a:r>
              <a:rPr sz="1400" spc="-90" dirty="0">
                <a:latin typeface="Arial MT"/>
                <a:cs typeface="Arial MT"/>
              </a:rPr>
              <a:t>la </a:t>
            </a:r>
            <a:r>
              <a:rPr sz="1400" spc="-120" dirty="0">
                <a:latin typeface="Arial MT"/>
                <a:cs typeface="Arial MT"/>
              </a:rPr>
              <a:t>administración </a:t>
            </a:r>
            <a:r>
              <a:rPr sz="1400" spc="-130" dirty="0">
                <a:latin typeface="Arial MT"/>
                <a:cs typeface="Arial MT"/>
              </a:rPr>
              <a:t>y </a:t>
            </a:r>
            <a:r>
              <a:rPr sz="1400" spc="-125" dirty="0">
                <a:latin typeface="Arial MT"/>
                <a:cs typeface="Arial MT"/>
              </a:rPr>
              <a:t>cobertura </a:t>
            </a:r>
            <a:r>
              <a:rPr sz="1400" spc="-155" dirty="0">
                <a:latin typeface="Arial MT"/>
                <a:cs typeface="Arial MT"/>
              </a:rPr>
              <a:t>de </a:t>
            </a:r>
            <a:r>
              <a:rPr sz="1400" spc="-100" dirty="0">
                <a:latin typeface="Arial MT"/>
                <a:cs typeface="Arial MT"/>
              </a:rPr>
              <a:t>la </a:t>
            </a:r>
            <a:r>
              <a:rPr sz="1400" spc="-110" dirty="0">
                <a:latin typeface="Arial MT"/>
                <a:cs typeface="Arial MT"/>
              </a:rPr>
              <a:t>Iglesia </a:t>
            </a:r>
            <a:r>
              <a:rPr sz="1400" spc="-125" dirty="0">
                <a:latin typeface="Arial MT"/>
                <a:cs typeface="Arial MT"/>
              </a:rPr>
              <a:t>Metodista </a:t>
            </a:r>
            <a:r>
              <a:rPr sz="1400" spc="-155" dirty="0">
                <a:latin typeface="Arial MT"/>
                <a:cs typeface="Arial MT"/>
              </a:rPr>
              <a:t>de </a:t>
            </a:r>
            <a:r>
              <a:rPr sz="1400" spc="-130" dirty="0">
                <a:latin typeface="Arial MT"/>
                <a:cs typeface="Arial MT"/>
              </a:rPr>
              <a:t>México, </a:t>
            </a:r>
            <a:r>
              <a:rPr sz="1400" spc="-125" dirty="0">
                <a:latin typeface="Arial MT"/>
                <a:cs typeface="Arial MT"/>
              </a:rPr>
              <a:t>A.R. </a:t>
            </a:r>
            <a:r>
              <a:rPr sz="1400" spc="-140" dirty="0">
                <a:latin typeface="Arial MT"/>
                <a:cs typeface="Arial MT"/>
              </a:rPr>
              <a:t>(IMMAR), </a:t>
            </a:r>
            <a:r>
              <a:rPr sz="1400" spc="-145" dirty="0">
                <a:latin typeface="Arial MT"/>
                <a:cs typeface="Arial MT"/>
              </a:rPr>
              <a:t>a </a:t>
            </a:r>
            <a:r>
              <a:rPr sz="1400" spc="-125" dirty="0">
                <a:latin typeface="Arial MT"/>
                <a:cs typeface="Arial MT"/>
              </a:rPr>
              <a:t>efecto </a:t>
            </a:r>
            <a:r>
              <a:rPr sz="1400" spc="-155" dirty="0">
                <a:latin typeface="Arial MT"/>
                <a:cs typeface="Arial MT"/>
              </a:rPr>
              <a:t>de </a:t>
            </a:r>
            <a:r>
              <a:rPr sz="1400" spc="-135" dirty="0">
                <a:latin typeface="Arial MT"/>
                <a:cs typeface="Arial MT"/>
              </a:rPr>
              <a:t>implementar </a:t>
            </a:r>
            <a:r>
              <a:rPr sz="1400" spc="-130" dirty="0">
                <a:latin typeface="Arial MT"/>
                <a:cs typeface="Arial MT"/>
              </a:rPr>
              <a:t> </a:t>
            </a:r>
            <a:r>
              <a:rPr sz="1400" spc="-114" dirty="0">
                <a:latin typeface="Arial MT"/>
                <a:cs typeface="Arial MT"/>
              </a:rPr>
              <a:t>las</a:t>
            </a:r>
            <a:r>
              <a:rPr sz="1400" spc="-70" dirty="0">
                <a:latin typeface="Arial MT"/>
                <a:cs typeface="Arial MT"/>
              </a:rPr>
              <a:t> </a:t>
            </a:r>
            <a:r>
              <a:rPr sz="1400" spc="-120" dirty="0">
                <a:latin typeface="Arial MT"/>
                <a:cs typeface="Arial MT"/>
              </a:rPr>
              <a:t>estrategias</a:t>
            </a:r>
            <a:r>
              <a:rPr sz="1400" spc="-70" dirty="0">
                <a:latin typeface="Arial MT"/>
                <a:cs typeface="Arial MT"/>
              </a:rPr>
              <a:t> </a:t>
            </a:r>
            <a:r>
              <a:rPr sz="1400" spc="-120" dirty="0">
                <a:latin typeface="Arial MT"/>
                <a:cs typeface="Arial MT"/>
              </a:rPr>
              <a:t>administrativas</a:t>
            </a:r>
            <a:r>
              <a:rPr sz="1400" spc="-70" dirty="0">
                <a:latin typeface="Arial MT"/>
                <a:cs typeface="Arial MT"/>
              </a:rPr>
              <a:t> </a:t>
            </a:r>
            <a:r>
              <a:rPr sz="1400" spc="-130" dirty="0">
                <a:latin typeface="Arial MT"/>
                <a:cs typeface="Arial MT"/>
              </a:rPr>
              <a:t>y</a:t>
            </a:r>
            <a:r>
              <a:rPr sz="1400" spc="-65" dirty="0">
                <a:latin typeface="Arial MT"/>
                <a:cs typeface="Arial MT"/>
              </a:rPr>
              <a:t> </a:t>
            </a:r>
            <a:r>
              <a:rPr sz="1400" spc="-120" dirty="0">
                <a:latin typeface="Arial MT"/>
                <a:cs typeface="Arial MT"/>
              </a:rPr>
              <a:t>legales</a:t>
            </a:r>
            <a:r>
              <a:rPr sz="1400" spc="-50" dirty="0">
                <a:latin typeface="Arial MT"/>
                <a:cs typeface="Arial MT"/>
              </a:rPr>
              <a:t> </a:t>
            </a:r>
            <a:r>
              <a:rPr sz="1400" spc="-135" dirty="0">
                <a:latin typeface="Arial MT"/>
                <a:cs typeface="Arial MT"/>
              </a:rPr>
              <a:t>para</a:t>
            </a:r>
            <a:r>
              <a:rPr sz="1400" spc="-85" dirty="0">
                <a:latin typeface="Arial MT"/>
                <a:cs typeface="Arial MT"/>
              </a:rPr>
              <a:t> </a:t>
            </a:r>
            <a:r>
              <a:rPr sz="1400" spc="-125" dirty="0">
                <a:latin typeface="Arial MT"/>
                <a:cs typeface="Arial MT"/>
              </a:rPr>
              <a:t>su</a:t>
            </a:r>
            <a:r>
              <a:rPr sz="1400" spc="-55" dirty="0">
                <a:latin typeface="Arial MT"/>
                <a:cs typeface="Arial MT"/>
              </a:rPr>
              <a:t> </a:t>
            </a:r>
            <a:r>
              <a:rPr sz="1400" spc="-135" dirty="0">
                <a:latin typeface="Arial MT"/>
                <a:cs typeface="Arial MT"/>
              </a:rPr>
              <a:t>debida</a:t>
            </a:r>
            <a:r>
              <a:rPr sz="1400" spc="-65" dirty="0">
                <a:latin typeface="Arial MT"/>
                <a:cs typeface="Arial MT"/>
              </a:rPr>
              <a:t> </a:t>
            </a:r>
            <a:r>
              <a:rPr sz="1400" spc="-125" dirty="0">
                <a:latin typeface="Arial MT"/>
                <a:cs typeface="Arial MT"/>
              </a:rPr>
              <a:t>administración</a:t>
            </a:r>
            <a:r>
              <a:rPr sz="1400" spc="-85" dirty="0">
                <a:latin typeface="Arial MT"/>
                <a:cs typeface="Arial MT"/>
              </a:rPr>
              <a:t> </a:t>
            </a:r>
            <a:r>
              <a:rPr sz="1400" spc="-145" dirty="0">
                <a:latin typeface="Arial MT"/>
                <a:cs typeface="Arial MT"/>
              </a:rPr>
              <a:t>o</a:t>
            </a:r>
            <a:r>
              <a:rPr sz="1400" spc="10" dirty="0">
                <a:latin typeface="Arial MT"/>
                <a:cs typeface="Arial MT"/>
              </a:rPr>
              <a:t> </a:t>
            </a:r>
            <a:r>
              <a:rPr sz="1400" spc="-140" dirty="0">
                <a:latin typeface="Arial MT"/>
                <a:cs typeface="Arial MT"/>
              </a:rPr>
              <a:t>en</a:t>
            </a:r>
            <a:r>
              <a:rPr sz="1400" spc="-85" dirty="0">
                <a:latin typeface="Arial MT"/>
                <a:cs typeface="Arial MT"/>
              </a:rPr>
              <a:t> </a:t>
            </a:r>
            <a:r>
              <a:rPr sz="1400" spc="-125" dirty="0">
                <a:latin typeface="Arial MT"/>
                <a:cs typeface="Arial MT"/>
              </a:rPr>
              <a:t>su</a:t>
            </a:r>
            <a:r>
              <a:rPr sz="1400" spc="-85" dirty="0">
                <a:latin typeface="Arial MT"/>
                <a:cs typeface="Arial MT"/>
              </a:rPr>
              <a:t> </a:t>
            </a:r>
            <a:r>
              <a:rPr sz="1400" spc="-125" dirty="0">
                <a:latin typeface="Arial MT"/>
                <a:cs typeface="Arial MT"/>
              </a:rPr>
              <a:t>caso,</a:t>
            </a:r>
            <a:r>
              <a:rPr sz="1400" spc="-45" dirty="0">
                <a:latin typeface="Arial MT"/>
                <a:cs typeface="Arial MT"/>
              </a:rPr>
              <a:t> </a:t>
            </a:r>
            <a:r>
              <a:rPr sz="1400" spc="-120" dirty="0">
                <a:latin typeface="Arial MT"/>
                <a:cs typeface="Arial MT"/>
              </a:rPr>
              <a:t>incorporación</a:t>
            </a:r>
            <a:r>
              <a:rPr sz="1400" spc="-60" dirty="0">
                <a:latin typeface="Arial MT"/>
                <a:cs typeface="Arial MT"/>
              </a:rPr>
              <a:t> </a:t>
            </a:r>
            <a:r>
              <a:rPr sz="1400" spc="-110" dirty="0">
                <a:latin typeface="Arial MT"/>
                <a:cs typeface="Arial MT"/>
              </a:rPr>
              <a:t>al</a:t>
            </a:r>
            <a:r>
              <a:rPr sz="1400" spc="-60" dirty="0">
                <a:latin typeface="Arial MT"/>
                <a:cs typeface="Arial MT"/>
              </a:rPr>
              <a:t> </a:t>
            </a:r>
            <a:r>
              <a:rPr sz="1400" spc="-125" dirty="0">
                <a:latin typeface="Arial MT"/>
                <a:cs typeface="Arial MT"/>
              </a:rPr>
              <a:t>patrimonio</a:t>
            </a:r>
            <a:r>
              <a:rPr sz="1400" spc="-55" dirty="0">
                <a:latin typeface="Arial MT"/>
                <a:cs typeface="Arial MT"/>
              </a:rPr>
              <a:t> </a:t>
            </a:r>
            <a:r>
              <a:rPr sz="1400" spc="-155" dirty="0">
                <a:latin typeface="Arial MT"/>
                <a:cs typeface="Arial MT"/>
              </a:rPr>
              <a:t>de</a:t>
            </a:r>
            <a:r>
              <a:rPr sz="1400" spc="-55" dirty="0">
                <a:latin typeface="Arial MT"/>
                <a:cs typeface="Arial MT"/>
              </a:rPr>
              <a:t> </a:t>
            </a:r>
            <a:r>
              <a:rPr sz="1400" spc="-100" dirty="0">
                <a:latin typeface="Arial MT"/>
                <a:cs typeface="Arial MT"/>
              </a:rPr>
              <a:t>la</a:t>
            </a:r>
            <a:r>
              <a:rPr sz="1400" spc="-65" dirty="0">
                <a:latin typeface="Arial MT"/>
                <a:cs typeface="Arial MT"/>
              </a:rPr>
              <a:t> </a:t>
            </a:r>
            <a:r>
              <a:rPr sz="1400" spc="-155" dirty="0">
                <a:latin typeface="Arial MT"/>
                <a:cs typeface="Arial MT"/>
              </a:rPr>
              <a:t>IMMAR.</a:t>
            </a:r>
            <a:endParaRPr sz="1400" dirty="0">
              <a:latin typeface="Arial MT"/>
              <a:cs typeface="Arial MT"/>
            </a:endParaRPr>
          </a:p>
          <a:p>
            <a:pPr>
              <a:spcBef>
                <a:spcPts val="30"/>
              </a:spcBef>
            </a:pPr>
            <a:endParaRPr sz="1250" dirty="0">
              <a:latin typeface="Arial MT"/>
              <a:cs typeface="Arial MT"/>
            </a:endParaRPr>
          </a:p>
          <a:p>
            <a:pPr marL="12699">
              <a:lnSpc>
                <a:spcPts val="1645"/>
              </a:lnSpc>
            </a:pPr>
            <a:r>
              <a:rPr sz="1400" b="1" spc="-160" dirty="0">
                <a:latin typeface="Arial"/>
                <a:cs typeface="Arial"/>
              </a:rPr>
              <a:t>INSTRUCCIONES:</a:t>
            </a:r>
            <a:endParaRPr sz="1400" dirty="0">
              <a:latin typeface="Arial"/>
              <a:cs typeface="Arial"/>
            </a:endParaRPr>
          </a:p>
          <a:p>
            <a:pPr marL="12699" marR="10159" algn="just">
              <a:lnSpc>
                <a:spcPct val="95800"/>
              </a:lnSpc>
              <a:spcBef>
                <a:spcPts val="35"/>
              </a:spcBef>
            </a:pPr>
            <a:r>
              <a:rPr sz="1400" spc="-114" dirty="0">
                <a:latin typeface="Arial MT"/>
                <a:cs typeface="Arial MT"/>
              </a:rPr>
              <a:t>Al </a:t>
            </a:r>
            <a:r>
              <a:rPr sz="1400" spc="-135" dirty="0">
                <a:latin typeface="Arial MT"/>
                <a:cs typeface="Arial MT"/>
              </a:rPr>
              <a:t>cuerpo </a:t>
            </a:r>
            <a:r>
              <a:rPr sz="1400" spc="-120" dirty="0">
                <a:latin typeface="Arial MT"/>
                <a:cs typeface="Arial MT"/>
              </a:rPr>
              <a:t>pastoral </a:t>
            </a:r>
            <a:r>
              <a:rPr sz="1400" spc="-130" dirty="0">
                <a:latin typeface="Arial MT"/>
                <a:cs typeface="Arial MT"/>
              </a:rPr>
              <a:t>y </a:t>
            </a:r>
            <a:r>
              <a:rPr sz="1400" spc="-150" dirty="0">
                <a:latin typeface="Arial MT"/>
                <a:cs typeface="Arial MT"/>
              </a:rPr>
              <a:t>hermanos </a:t>
            </a:r>
            <a:r>
              <a:rPr sz="1400" spc="-114" dirty="0">
                <a:latin typeface="Arial MT"/>
                <a:cs typeface="Arial MT"/>
              </a:rPr>
              <a:t>laicos </a:t>
            </a:r>
            <a:r>
              <a:rPr sz="1400" spc="-150" dirty="0">
                <a:latin typeface="Arial MT"/>
                <a:cs typeface="Arial MT"/>
              </a:rPr>
              <a:t>que </a:t>
            </a:r>
            <a:r>
              <a:rPr sz="1400" spc="-120" dirty="0">
                <a:latin typeface="Arial MT"/>
                <a:cs typeface="Arial MT"/>
              </a:rPr>
              <a:t>integran </a:t>
            </a:r>
            <a:r>
              <a:rPr sz="1400" spc="-100" dirty="0">
                <a:latin typeface="Arial MT"/>
                <a:cs typeface="Arial MT"/>
              </a:rPr>
              <a:t>la </a:t>
            </a:r>
            <a:r>
              <a:rPr sz="1400" spc="-135" dirty="0">
                <a:latin typeface="Arial MT"/>
                <a:cs typeface="Arial MT"/>
              </a:rPr>
              <a:t>H. </a:t>
            </a:r>
            <a:r>
              <a:rPr sz="1400" spc="-125" dirty="0">
                <a:latin typeface="Arial MT"/>
                <a:cs typeface="Arial MT"/>
              </a:rPr>
              <a:t>Junta </a:t>
            </a:r>
            <a:r>
              <a:rPr sz="1400" spc="-140" dirty="0">
                <a:latin typeface="Arial MT"/>
                <a:cs typeface="Arial MT"/>
              </a:rPr>
              <a:t>de </a:t>
            </a:r>
            <a:r>
              <a:rPr sz="1400" spc="-125" dirty="0">
                <a:latin typeface="Arial MT"/>
                <a:cs typeface="Arial MT"/>
              </a:rPr>
              <a:t>Administradores </a:t>
            </a:r>
            <a:r>
              <a:rPr sz="1400" spc="-140" dirty="0">
                <a:latin typeface="Arial MT"/>
                <a:cs typeface="Arial MT"/>
              </a:rPr>
              <a:t>de </a:t>
            </a:r>
            <a:r>
              <a:rPr sz="1400" spc="-100" dirty="0">
                <a:latin typeface="Arial MT"/>
                <a:cs typeface="Arial MT"/>
              </a:rPr>
              <a:t>la </a:t>
            </a:r>
            <a:r>
              <a:rPr sz="1400" spc="-110" dirty="0">
                <a:latin typeface="Arial MT"/>
                <a:cs typeface="Arial MT"/>
              </a:rPr>
              <a:t>Iglesia </a:t>
            </a:r>
            <a:r>
              <a:rPr sz="1400" spc="-105" dirty="0">
                <a:latin typeface="Arial MT"/>
                <a:cs typeface="Arial MT"/>
              </a:rPr>
              <a:t>local, </a:t>
            </a:r>
            <a:r>
              <a:rPr sz="1400" spc="-114" dirty="0">
                <a:latin typeface="Arial MT"/>
                <a:cs typeface="Arial MT"/>
              </a:rPr>
              <a:t>les </a:t>
            </a:r>
            <a:r>
              <a:rPr sz="1400" spc="-120" dirty="0">
                <a:latin typeface="Arial MT"/>
                <a:cs typeface="Arial MT"/>
              </a:rPr>
              <a:t>solicitamos </a:t>
            </a:r>
            <a:r>
              <a:rPr sz="1400" spc="-114" dirty="0">
                <a:latin typeface="Arial MT"/>
                <a:cs typeface="Arial MT"/>
              </a:rPr>
              <a:t>leer </a:t>
            </a:r>
            <a:r>
              <a:rPr sz="1400" spc="-140" dirty="0">
                <a:latin typeface="Arial MT"/>
                <a:cs typeface="Arial MT"/>
              </a:rPr>
              <a:t>con </a:t>
            </a:r>
            <a:r>
              <a:rPr sz="1400" spc="-125" dirty="0">
                <a:latin typeface="Arial MT"/>
                <a:cs typeface="Arial MT"/>
              </a:rPr>
              <a:t>atención </a:t>
            </a:r>
            <a:r>
              <a:rPr sz="1400" spc="-114" dirty="0">
                <a:latin typeface="Arial MT"/>
                <a:cs typeface="Arial MT"/>
              </a:rPr>
              <a:t>los </a:t>
            </a:r>
            <a:r>
              <a:rPr sz="1400" spc="-110" dirty="0">
                <a:latin typeface="Arial MT"/>
                <a:cs typeface="Arial MT"/>
              </a:rPr>
              <a:t> </a:t>
            </a:r>
            <a:r>
              <a:rPr sz="1400" spc="-125" dirty="0">
                <a:latin typeface="Arial MT"/>
                <a:cs typeface="Arial MT"/>
              </a:rPr>
              <a:t>siguientes </a:t>
            </a:r>
            <a:r>
              <a:rPr sz="1400" spc="-145" dirty="0">
                <a:latin typeface="Arial MT"/>
                <a:cs typeface="Arial MT"/>
              </a:rPr>
              <a:t>pasos </a:t>
            </a:r>
            <a:r>
              <a:rPr sz="1400" spc="-135" dirty="0">
                <a:latin typeface="Arial MT"/>
                <a:cs typeface="Arial MT"/>
              </a:rPr>
              <a:t>para</a:t>
            </a:r>
            <a:r>
              <a:rPr sz="1400" spc="114" dirty="0">
                <a:latin typeface="Arial MT"/>
                <a:cs typeface="Arial MT"/>
              </a:rPr>
              <a:t> </a:t>
            </a:r>
            <a:r>
              <a:rPr sz="1400" spc="-110" dirty="0">
                <a:latin typeface="Arial MT"/>
                <a:cs typeface="Arial MT"/>
              </a:rPr>
              <a:t>el </a:t>
            </a:r>
            <a:r>
              <a:rPr sz="1400" spc="-120" dirty="0">
                <a:latin typeface="Arial MT"/>
                <a:cs typeface="Arial MT"/>
              </a:rPr>
              <a:t>llenado </a:t>
            </a:r>
            <a:r>
              <a:rPr sz="1400" spc="-140" dirty="0">
                <a:latin typeface="Arial MT"/>
                <a:cs typeface="Arial MT"/>
              </a:rPr>
              <a:t>de </a:t>
            </a:r>
            <a:r>
              <a:rPr sz="1400" spc="-125" dirty="0">
                <a:latin typeface="Arial MT"/>
                <a:cs typeface="Arial MT"/>
              </a:rPr>
              <a:t>este </a:t>
            </a:r>
            <a:r>
              <a:rPr sz="1400" spc="-114" dirty="0">
                <a:latin typeface="Arial MT"/>
                <a:cs typeface="Arial MT"/>
              </a:rPr>
              <a:t>cuestionario. </a:t>
            </a:r>
            <a:r>
              <a:rPr sz="1400" spc="-160" dirty="0">
                <a:latin typeface="Arial MT"/>
                <a:cs typeface="Arial MT"/>
              </a:rPr>
              <a:t>Hacemos</a:t>
            </a:r>
            <a:r>
              <a:rPr sz="1400" spc="70" dirty="0">
                <a:latin typeface="Arial MT"/>
                <a:cs typeface="Arial MT"/>
              </a:rPr>
              <a:t> </a:t>
            </a:r>
            <a:r>
              <a:rPr sz="1400" spc="-140" dirty="0">
                <a:latin typeface="Arial MT"/>
                <a:cs typeface="Arial MT"/>
              </a:rPr>
              <a:t>de su </a:t>
            </a:r>
            <a:r>
              <a:rPr sz="1400" spc="-125" dirty="0">
                <a:latin typeface="Arial MT"/>
                <a:cs typeface="Arial MT"/>
              </a:rPr>
              <a:t>conocimiento, </a:t>
            </a:r>
            <a:r>
              <a:rPr sz="1400" spc="-140" dirty="0">
                <a:latin typeface="Arial MT"/>
                <a:cs typeface="Arial MT"/>
              </a:rPr>
              <a:t>que </a:t>
            </a:r>
            <a:r>
              <a:rPr sz="1400" spc="-90" dirty="0">
                <a:latin typeface="Arial MT"/>
                <a:cs typeface="Arial MT"/>
              </a:rPr>
              <a:t>la </a:t>
            </a:r>
            <a:r>
              <a:rPr sz="1400" spc="-125" dirty="0">
                <a:latin typeface="Arial MT"/>
                <a:cs typeface="Arial MT"/>
              </a:rPr>
              <a:t>información </a:t>
            </a:r>
            <a:r>
              <a:rPr sz="1400" spc="-145" dirty="0">
                <a:latin typeface="Arial MT"/>
                <a:cs typeface="Arial MT"/>
              </a:rPr>
              <a:t>que</a:t>
            </a:r>
            <a:r>
              <a:rPr sz="1400" spc="100" dirty="0">
                <a:latin typeface="Arial MT"/>
                <a:cs typeface="Arial MT"/>
              </a:rPr>
              <a:t> </a:t>
            </a:r>
            <a:r>
              <a:rPr sz="1400" spc="-135" dirty="0">
                <a:latin typeface="Arial MT"/>
                <a:cs typeface="Arial MT"/>
              </a:rPr>
              <a:t>aquí </a:t>
            </a:r>
            <a:r>
              <a:rPr sz="1400" spc="-140" dirty="0">
                <a:latin typeface="Arial MT"/>
                <a:cs typeface="Arial MT"/>
              </a:rPr>
              <a:t>se </a:t>
            </a:r>
            <a:r>
              <a:rPr sz="1400" spc="-105" dirty="0">
                <a:latin typeface="Arial MT"/>
                <a:cs typeface="Arial MT"/>
              </a:rPr>
              <a:t>vierta</a:t>
            </a:r>
            <a:r>
              <a:rPr sz="1400" spc="185" dirty="0">
                <a:latin typeface="Arial MT"/>
                <a:cs typeface="Arial MT"/>
              </a:rPr>
              <a:t> </a:t>
            </a:r>
            <a:r>
              <a:rPr sz="1400" spc="-125" dirty="0">
                <a:latin typeface="Arial MT"/>
                <a:cs typeface="Arial MT"/>
              </a:rPr>
              <a:t>será </a:t>
            </a:r>
            <a:r>
              <a:rPr sz="1400" spc="-140" dirty="0">
                <a:latin typeface="Arial MT"/>
                <a:cs typeface="Arial MT"/>
              </a:rPr>
              <a:t>de </a:t>
            </a:r>
            <a:r>
              <a:rPr sz="1400" spc="-135" dirty="0">
                <a:latin typeface="Arial MT"/>
                <a:cs typeface="Arial MT"/>
              </a:rPr>
              <a:t> </a:t>
            </a:r>
            <a:r>
              <a:rPr sz="1400" spc="-120" dirty="0">
                <a:latin typeface="Arial MT"/>
                <a:cs typeface="Arial MT"/>
              </a:rPr>
              <a:t>carácter</a:t>
            </a:r>
            <a:r>
              <a:rPr sz="1400" spc="-70" dirty="0">
                <a:latin typeface="Arial MT"/>
                <a:cs typeface="Arial MT"/>
              </a:rPr>
              <a:t> </a:t>
            </a:r>
            <a:r>
              <a:rPr sz="1400" spc="-100" dirty="0">
                <a:latin typeface="Arial MT"/>
                <a:cs typeface="Arial MT"/>
              </a:rPr>
              <a:t>Oficial,</a:t>
            </a:r>
            <a:r>
              <a:rPr sz="1400" spc="-80" dirty="0">
                <a:latin typeface="Arial MT"/>
                <a:cs typeface="Arial MT"/>
              </a:rPr>
              <a:t> </a:t>
            </a:r>
            <a:r>
              <a:rPr sz="1400" spc="-130" dirty="0">
                <a:latin typeface="Arial MT"/>
                <a:cs typeface="Arial MT"/>
              </a:rPr>
              <a:t>por</a:t>
            </a:r>
            <a:r>
              <a:rPr sz="1400" spc="-70" dirty="0">
                <a:latin typeface="Arial MT"/>
                <a:cs typeface="Arial MT"/>
              </a:rPr>
              <a:t> </a:t>
            </a:r>
            <a:r>
              <a:rPr sz="1400" spc="-100" dirty="0">
                <a:latin typeface="Arial MT"/>
                <a:cs typeface="Arial MT"/>
              </a:rPr>
              <a:t>lo</a:t>
            </a:r>
            <a:r>
              <a:rPr sz="1400" spc="-60" dirty="0">
                <a:latin typeface="Arial MT"/>
                <a:cs typeface="Arial MT"/>
              </a:rPr>
              <a:t> </a:t>
            </a:r>
            <a:r>
              <a:rPr sz="1400" spc="-150" dirty="0">
                <a:latin typeface="Arial MT"/>
                <a:cs typeface="Arial MT"/>
              </a:rPr>
              <a:t>que</a:t>
            </a:r>
            <a:r>
              <a:rPr sz="1400" spc="-60" dirty="0">
                <a:latin typeface="Arial MT"/>
                <a:cs typeface="Arial MT"/>
              </a:rPr>
              <a:t> </a:t>
            </a:r>
            <a:r>
              <a:rPr sz="1400" spc="-114" dirty="0">
                <a:latin typeface="Arial MT"/>
                <a:cs typeface="Arial MT"/>
              </a:rPr>
              <a:t>les</a:t>
            </a:r>
            <a:r>
              <a:rPr sz="1400" spc="-50" dirty="0">
                <a:latin typeface="Arial MT"/>
                <a:cs typeface="Arial MT"/>
              </a:rPr>
              <a:t> </a:t>
            </a:r>
            <a:r>
              <a:rPr sz="1400" spc="-145" dirty="0">
                <a:latin typeface="Arial MT"/>
                <a:cs typeface="Arial MT"/>
              </a:rPr>
              <a:t>pedimos</a:t>
            </a:r>
            <a:r>
              <a:rPr sz="1400" spc="-50" dirty="0">
                <a:latin typeface="Arial MT"/>
                <a:cs typeface="Arial MT"/>
              </a:rPr>
              <a:t> </a:t>
            </a:r>
            <a:r>
              <a:rPr sz="1400" spc="-155" dirty="0">
                <a:latin typeface="Arial MT"/>
                <a:cs typeface="Arial MT"/>
              </a:rPr>
              <a:t>de</a:t>
            </a:r>
            <a:r>
              <a:rPr sz="1400" spc="-55" dirty="0">
                <a:latin typeface="Arial MT"/>
                <a:cs typeface="Arial MT"/>
              </a:rPr>
              <a:t> </a:t>
            </a:r>
            <a:r>
              <a:rPr sz="1400" spc="-100" dirty="0">
                <a:latin typeface="Arial MT"/>
                <a:cs typeface="Arial MT"/>
              </a:rPr>
              <a:t>la</a:t>
            </a:r>
            <a:r>
              <a:rPr sz="1400" spc="-85" dirty="0">
                <a:latin typeface="Arial MT"/>
                <a:cs typeface="Arial MT"/>
              </a:rPr>
              <a:t> </a:t>
            </a:r>
            <a:r>
              <a:rPr sz="1400" spc="-145" dirty="0">
                <a:latin typeface="Arial MT"/>
                <a:cs typeface="Arial MT"/>
              </a:rPr>
              <a:t>manera</a:t>
            </a:r>
            <a:r>
              <a:rPr sz="1400" spc="-60" dirty="0">
                <a:latin typeface="Arial MT"/>
                <a:cs typeface="Arial MT"/>
              </a:rPr>
              <a:t> </a:t>
            </a:r>
            <a:r>
              <a:rPr sz="1400" spc="-170" dirty="0">
                <a:latin typeface="Arial MT"/>
                <a:cs typeface="Arial MT"/>
              </a:rPr>
              <a:t>más</a:t>
            </a:r>
            <a:r>
              <a:rPr sz="1400" spc="-50" dirty="0">
                <a:latin typeface="Arial MT"/>
                <a:cs typeface="Arial MT"/>
              </a:rPr>
              <a:t> </a:t>
            </a:r>
            <a:r>
              <a:rPr sz="1400" spc="-114" dirty="0">
                <a:latin typeface="Arial MT"/>
                <a:cs typeface="Arial MT"/>
              </a:rPr>
              <a:t>atenta,</a:t>
            </a:r>
            <a:r>
              <a:rPr sz="1400" spc="-80" dirty="0">
                <a:latin typeface="Arial MT"/>
                <a:cs typeface="Arial MT"/>
              </a:rPr>
              <a:t> </a:t>
            </a:r>
            <a:r>
              <a:rPr sz="1400" spc="-140" dirty="0">
                <a:latin typeface="Arial MT"/>
                <a:cs typeface="Arial MT"/>
              </a:rPr>
              <a:t>sea</a:t>
            </a:r>
            <a:r>
              <a:rPr sz="1400" spc="-85" dirty="0">
                <a:latin typeface="Arial MT"/>
                <a:cs typeface="Arial MT"/>
              </a:rPr>
              <a:t> </a:t>
            </a:r>
            <a:r>
              <a:rPr sz="1400" spc="-120" dirty="0">
                <a:latin typeface="Arial MT"/>
                <a:cs typeface="Arial MT"/>
              </a:rPr>
              <a:t>información</a:t>
            </a:r>
            <a:r>
              <a:rPr sz="1400" spc="-85" dirty="0">
                <a:latin typeface="Arial MT"/>
                <a:cs typeface="Arial MT"/>
              </a:rPr>
              <a:t> </a:t>
            </a:r>
            <a:r>
              <a:rPr sz="1400" spc="-114" dirty="0">
                <a:latin typeface="Arial MT"/>
                <a:cs typeface="Arial MT"/>
              </a:rPr>
              <a:t>fidedigna.</a:t>
            </a:r>
            <a:r>
              <a:rPr sz="1400" spc="-60" dirty="0">
                <a:latin typeface="Arial MT"/>
                <a:cs typeface="Arial MT"/>
              </a:rPr>
              <a:t> </a:t>
            </a:r>
            <a:r>
              <a:rPr sz="1400" spc="-175" dirty="0">
                <a:latin typeface="Arial MT"/>
                <a:cs typeface="Arial MT"/>
              </a:rPr>
              <a:t>A</a:t>
            </a:r>
            <a:r>
              <a:rPr sz="1400" spc="-45" dirty="0">
                <a:latin typeface="Arial MT"/>
                <a:cs typeface="Arial MT"/>
              </a:rPr>
              <a:t> </a:t>
            </a:r>
            <a:r>
              <a:rPr sz="1400" spc="-125" dirty="0">
                <a:latin typeface="Arial MT"/>
                <a:cs typeface="Arial MT"/>
              </a:rPr>
              <a:t>continuación</a:t>
            </a:r>
            <a:r>
              <a:rPr sz="1400" spc="-85" dirty="0">
                <a:latin typeface="Arial MT"/>
                <a:cs typeface="Arial MT"/>
              </a:rPr>
              <a:t> </a:t>
            </a:r>
            <a:r>
              <a:rPr sz="1400" spc="-114" dirty="0">
                <a:latin typeface="Arial MT"/>
                <a:cs typeface="Arial MT"/>
              </a:rPr>
              <a:t>los</a:t>
            </a:r>
            <a:r>
              <a:rPr sz="1400" spc="-45" dirty="0">
                <a:latin typeface="Arial MT"/>
                <a:cs typeface="Arial MT"/>
              </a:rPr>
              <a:t> </a:t>
            </a:r>
            <a:r>
              <a:rPr sz="1400" spc="-145" dirty="0">
                <a:latin typeface="Arial MT"/>
                <a:cs typeface="Arial MT"/>
              </a:rPr>
              <a:t>pasos</a:t>
            </a:r>
            <a:r>
              <a:rPr sz="1400" spc="-50" dirty="0">
                <a:latin typeface="Arial MT"/>
                <a:cs typeface="Arial MT"/>
              </a:rPr>
              <a:t> </a:t>
            </a:r>
            <a:r>
              <a:rPr sz="1400" spc="-135" dirty="0">
                <a:latin typeface="Arial MT"/>
                <a:cs typeface="Arial MT"/>
              </a:rPr>
              <a:t>para</a:t>
            </a:r>
            <a:r>
              <a:rPr sz="1400" spc="20" dirty="0">
                <a:latin typeface="Arial MT"/>
                <a:cs typeface="Arial MT"/>
              </a:rPr>
              <a:t> </a:t>
            </a:r>
            <a:r>
              <a:rPr sz="1400" spc="-125" dirty="0">
                <a:latin typeface="Arial MT"/>
                <a:cs typeface="Arial MT"/>
              </a:rPr>
              <a:t>su</a:t>
            </a:r>
            <a:r>
              <a:rPr sz="1400" spc="-85" dirty="0">
                <a:latin typeface="Arial MT"/>
                <a:cs typeface="Arial MT"/>
              </a:rPr>
              <a:t> </a:t>
            </a:r>
            <a:r>
              <a:rPr sz="1400" spc="-114" dirty="0">
                <a:latin typeface="Arial MT"/>
                <a:cs typeface="Arial MT"/>
              </a:rPr>
              <a:t>llenado:</a:t>
            </a:r>
            <a:endParaRPr sz="1400" dirty="0">
              <a:latin typeface="Arial MT"/>
              <a:cs typeface="Arial MT"/>
            </a:endParaRPr>
          </a:p>
          <a:p>
            <a:pPr>
              <a:spcBef>
                <a:spcPts val="40"/>
              </a:spcBef>
            </a:pPr>
            <a:endParaRPr sz="1300" dirty="0">
              <a:latin typeface="Arial MT"/>
              <a:cs typeface="Arial MT"/>
            </a:endParaRPr>
          </a:p>
          <a:p>
            <a:pPr marL="241280" indent="-228581">
              <a:buAutoNum type="arabicPeriod"/>
              <a:tabLst>
                <a:tab pos="241280" algn="l"/>
              </a:tabLst>
            </a:pPr>
            <a:r>
              <a:rPr sz="1400" spc="-114" dirty="0">
                <a:latin typeface="Arial MT"/>
                <a:cs typeface="Arial MT"/>
              </a:rPr>
              <a:t>El</a:t>
            </a:r>
            <a:r>
              <a:rPr sz="1400" spc="-85" dirty="0">
                <a:latin typeface="Arial MT"/>
                <a:cs typeface="Arial MT"/>
              </a:rPr>
              <a:t> </a:t>
            </a:r>
            <a:r>
              <a:rPr sz="1400" spc="-120" dirty="0">
                <a:latin typeface="Arial MT"/>
                <a:cs typeface="Arial MT"/>
              </a:rPr>
              <a:t>cuestionario</a:t>
            </a:r>
            <a:r>
              <a:rPr sz="1400" spc="-80" dirty="0">
                <a:latin typeface="Arial MT"/>
                <a:cs typeface="Arial MT"/>
              </a:rPr>
              <a:t> </a:t>
            </a:r>
            <a:r>
              <a:rPr sz="1400" spc="-135" dirty="0">
                <a:latin typeface="Arial MT"/>
                <a:cs typeface="Arial MT"/>
              </a:rPr>
              <a:t>deberá</a:t>
            </a:r>
            <a:r>
              <a:rPr sz="1400" spc="-105" dirty="0">
                <a:latin typeface="Arial MT"/>
                <a:cs typeface="Arial MT"/>
              </a:rPr>
              <a:t> </a:t>
            </a:r>
            <a:r>
              <a:rPr sz="1400" spc="-120" dirty="0">
                <a:latin typeface="Arial MT"/>
                <a:cs typeface="Arial MT"/>
              </a:rPr>
              <a:t>ser</a:t>
            </a:r>
            <a:r>
              <a:rPr sz="1400" spc="-90" dirty="0">
                <a:latin typeface="Arial MT"/>
                <a:cs typeface="Arial MT"/>
              </a:rPr>
              <a:t> </a:t>
            </a:r>
            <a:r>
              <a:rPr sz="1400" spc="-120" dirty="0">
                <a:latin typeface="Arial MT"/>
                <a:cs typeface="Arial MT"/>
              </a:rPr>
              <a:t>llenado</a:t>
            </a:r>
            <a:r>
              <a:rPr sz="1400" spc="-50" dirty="0">
                <a:latin typeface="Arial MT"/>
                <a:cs typeface="Arial MT"/>
              </a:rPr>
              <a:t> </a:t>
            </a:r>
            <a:r>
              <a:rPr sz="1400" spc="-155" dirty="0">
                <a:latin typeface="Arial MT"/>
                <a:cs typeface="Arial MT"/>
              </a:rPr>
              <a:t>de</a:t>
            </a:r>
            <a:r>
              <a:rPr sz="1400" spc="-80" dirty="0">
                <a:latin typeface="Arial MT"/>
                <a:cs typeface="Arial MT"/>
              </a:rPr>
              <a:t> </a:t>
            </a:r>
            <a:r>
              <a:rPr sz="1400" spc="-145" dirty="0">
                <a:latin typeface="Arial MT"/>
                <a:cs typeface="Arial MT"/>
              </a:rPr>
              <a:t>manera</a:t>
            </a:r>
            <a:r>
              <a:rPr sz="1400" spc="-75" dirty="0">
                <a:latin typeface="Arial MT"/>
                <a:cs typeface="Arial MT"/>
              </a:rPr>
              <a:t> </a:t>
            </a:r>
            <a:r>
              <a:rPr sz="1400" spc="-114" dirty="0">
                <a:latin typeface="Arial MT"/>
                <a:cs typeface="Arial MT"/>
              </a:rPr>
              <a:t>electrónica</a:t>
            </a:r>
            <a:r>
              <a:rPr sz="1400" spc="-80" dirty="0">
                <a:latin typeface="Arial MT"/>
                <a:cs typeface="Arial MT"/>
              </a:rPr>
              <a:t> </a:t>
            </a:r>
            <a:r>
              <a:rPr sz="1400" spc="-130" dirty="0">
                <a:latin typeface="Arial MT"/>
                <a:cs typeface="Arial MT"/>
              </a:rPr>
              <a:t>incluyendo</a:t>
            </a:r>
            <a:r>
              <a:rPr sz="1400" spc="-80" dirty="0">
                <a:latin typeface="Arial MT"/>
                <a:cs typeface="Arial MT"/>
              </a:rPr>
              <a:t> </a:t>
            </a:r>
            <a:r>
              <a:rPr sz="1400" spc="-114" dirty="0">
                <a:latin typeface="Arial MT"/>
                <a:cs typeface="Arial MT"/>
              </a:rPr>
              <a:t>las</a:t>
            </a:r>
            <a:r>
              <a:rPr sz="1400" spc="-60" dirty="0">
                <a:latin typeface="Arial MT"/>
                <a:cs typeface="Arial MT"/>
              </a:rPr>
              <a:t> </a:t>
            </a:r>
            <a:r>
              <a:rPr sz="1400" spc="-130" dirty="0">
                <a:latin typeface="Arial MT"/>
                <a:cs typeface="Arial MT"/>
              </a:rPr>
              <a:t>respuestas</a:t>
            </a:r>
            <a:r>
              <a:rPr sz="1400" spc="-65" dirty="0">
                <a:latin typeface="Arial MT"/>
                <a:cs typeface="Arial MT"/>
              </a:rPr>
              <a:t> </a:t>
            </a:r>
            <a:r>
              <a:rPr sz="1400" spc="-145" dirty="0">
                <a:latin typeface="Arial MT"/>
                <a:cs typeface="Arial MT"/>
              </a:rPr>
              <a:t>a</a:t>
            </a:r>
            <a:r>
              <a:rPr sz="1400" spc="-105" dirty="0">
                <a:latin typeface="Arial MT"/>
                <a:cs typeface="Arial MT"/>
              </a:rPr>
              <a:t> </a:t>
            </a:r>
            <a:r>
              <a:rPr sz="1400" spc="-110" dirty="0">
                <a:latin typeface="Arial MT"/>
                <a:cs typeface="Arial MT"/>
              </a:rPr>
              <a:t>las</a:t>
            </a:r>
            <a:r>
              <a:rPr sz="1400" spc="-60" dirty="0">
                <a:latin typeface="Arial MT"/>
                <a:cs typeface="Arial MT"/>
              </a:rPr>
              <a:t> </a:t>
            </a:r>
            <a:r>
              <a:rPr sz="1400" spc="-135" dirty="0">
                <a:latin typeface="Arial MT"/>
                <a:cs typeface="Arial MT"/>
              </a:rPr>
              <a:t>preguntas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spc="-155" dirty="0">
                <a:latin typeface="Arial MT"/>
                <a:cs typeface="Arial MT"/>
              </a:rPr>
              <a:t>en</a:t>
            </a:r>
            <a:r>
              <a:rPr sz="1400" spc="-75" dirty="0">
                <a:latin typeface="Arial MT"/>
                <a:cs typeface="Arial MT"/>
              </a:rPr>
              <a:t> </a:t>
            </a:r>
            <a:r>
              <a:rPr sz="1400" spc="-114" dirty="0">
                <a:latin typeface="Arial MT"/>
                <a:cs typeface="Arial MT"/>
              </a:rPr>
              <a:t>los</a:t>
            </a:r>
            <a:r>
              <a:rPr sz="1400" spc="-65" dirty="0">
                <a:latin typeface="Arial MT"/>
                <a:cs typeface="Arial MT"/>
              </a:rPr>
              <a:t> </a:t>
            </a:r>
            <a:r>
              <a:rPr sz="1400" spc="-155" dirty="0">
                <a:latin typeface="Arial MT"/>
                <a:cs typeface="Arial MT"/>
              </a:rPr>
              <a:t>campos</a:t>
            </a:r>
            <a:r>
              <a:rPr sz="1400" spc="-65" dirty="0">
                <a:latin typeface="Arial MT"/>
                <a:cs typeface="Arial MT"/>
              </a:rPr>
              <a:t> </a:t>
            </a:r>
            <a:r>
              <a:rPr sz="1400" spc="-125" dirty="0">
                <a:latin typeface="Arial MT"/>
                <a:cs typeface="Arial MT"/>
              </a:rPr>
              <a:t>correspondientes.</a:t>
            </a:r>
            <a:endParaRPr sz="1400" dirty="0">
              <a:latin typeface="Arial MT"/>
              <a:cs typeface="Arial MT"/>
            </a:endParaRPr>
          </a:p>
          <a:p>
            <a:pPr>
              <a:spcBef>
                <a:spcPts val="40"/>
              </a:spcBef>
              <a:buAutoNum type="arabicPeriod"/>
            </a:pPr>
            <a:endParaRPr sz="1400" dirty="0">
              <a:latin typeface="Arial MT"/>
              <a:cs typeface="Arial MT"/>
            </a:endParaRPr>
          </a:p>
          <a:p>
            <a:pPr marL="241280" marR="9524" indent="-228581" algn="just">
              <a:lnSpc>
                <a:spcPts val="1610"/>
              </a:lnSpc>
              <a:buAutoNum type="arabicPeriod"/>
              <a:tabLst>
                <a:tab pos="241280" algn="l"/>
              </a:tabLst>
            </a:pPr>
            <a:r>
              <a:rPr sz="1400" spc="-114" dirty="0">
                <a:latin typeface="Arial MT"/>
                <a:cs typeface="Arial MT"/>
              </a:rPr>
              <a:t>El </a:t>
            </a:r>
            <a:r>
              <a:rPr sz="1400" spc="-120" dirty="0">
                <a:latin typeface="Arial MT"/>
                <a:cs typeface="Arial MT"/>
              </a:rPr>
              <a:t>cuestionario </a:t>
            </a:r>
            <a:r>
              <a:rPr sz="1400" spc="-140" dirty="0">
                <a:latin typeface="Arial MT"/>
                <a:cs typeface="Arial MT"/>
              </a:rPr>
              <a:t>deberá </a:t>
            </a:r>
            <a:r>
              <a:rPr sz="1400" spc="-125" dirty="0">
                <a:latin typeface="Arial MT"/>
                <a:cs typeface="Arial MT"/>
              </a:rPr>
              <a:t>ser validado</a:t>
            </a:r>
            <a:r>
              <a:rPr sz="1400" spc="-120" dirty="0">
                <a:latin typeface="Arial MT"/>
                <a:cs typeface="Arial MT"/>
              </a:rPr>
              <a:t> </a:t>
            </a:r>
            <a:r>
              <a:rPr sz="1400" spc="-130" dirty="0">
                <a:latin typeface="Arial MT"/>
                <a:cs typeface="Arial MT"/>
              </a:rPr>
              <a:t>por </a:t>
            </a:r>
            <a:r>
              <a:rPr sz="1400" spc="-110" dirty="0">
                <a:latin typeface="Arial MT"/>
                <a:cs typeface="Arial MT"/>
              </a:rPr>
              <a:t>el </a:t>
            </a:r>
            <a:r>
              <a:rPr sz="1400" spc="-125" dirty="0">
                <a:latin typeface="Arial MT"/>
                <a:cs typeface="Arial MT"/>
              </a:rPr>
              <a:t>Pastor </a:t>
            </a:r>
            <a:r>
              <a:rPr sz="1400" spc="-110" dirty="0">
                <a:latin typeface="Arial MT"/>
                <a:cs typeface="Arial MT"/>
              </a:rPr>
              <a:t>Titular </a:t>
            </a:r>
            <a:r>
              <a:rPr sz="1400" spc="-140" dirty="0">
                <a:latin typeface="Arial MT"/>
                <a:cs typeface="Arial MT"/>
              </a:rPr>
              <a:t>de </a:t>
            </a:r>
            <a:r>
              <a:rPr sz="1400" spc="-90" dirty="0">
                <a:latin typeface="Arial MT"/>
                <a:cs typeface="Arial MT"/>
              </a:rPr>
              <a:t>la </a:t>
            </a:r>
            <a:r>
              <a:rPr sz="1400" spc="-105" dirty="0">
                <a:latin typeface="Arial MT"/>
                <a:cs typeface="Arial MT"/>
              </a:rPr>
              <a:t>Iglesia,</a:t>
            </a:r>
            <a:r>
              <a:rPr sz="1400" spc="-100" dirty="0">
                <a:latin typeface="Arial MT"/>
                <a:cs typeface="Arial MT"/>
              </a:rPr>
              <a:t> </a:t>
            </a:r>
            <a:r>
              <a:rPr sz="1400" spc="-120" dirty="0">
                <a:latin typeface="Arial MT"/>
                <a:cs typeface="Arial MT"/>
              </a:rPr>
              <a:t>así </a:t>
            </a:r>
            <a:r>
              <a:rPr sz="1400" spc="-155" dirty="0">
                <a:latin typeface="Arial MT"/>
                <a:cs typeface="Arial MT"/>
              </a:rPr>
              <a:t>como </a:t>
            </a:r>
            <a:r>
              <a:rPr sz="1400" spc="-130" dirty="0">
                <a:latin typeface="Arial MT"/>
                <a:cs typeface="Arial MT"/>
              </a:rPr>
              <a:t>por </a:t>
            </a:r>
            <a:r>
              <a:rPr sz="1400" spc="-110" dirty="0">
                <a:latin typeface="Arial MT"/>
                <a:cs typeface="Arial MT"/>
              </a:rPr>
              <a:t>el </a:t>
            </a:r>
            <a:r>
              <a:rPr sz="1400" spc="-125" dirty="0">
                <a:latin typeface="Arial MT"/>
                <a:cs typeface="Arial MT"/>
              </a:rPr>
              <a:t>Presidente </a:t>
            </a:r>
            <a:r>
              <a:rPr sz="1400" spc="-140" dirty="0">
                <a:latin typeface="Arial MT"/>
                <a:cs typeface="Arial MT"/>
              </a:rPr>
              <a:t>de </a:t>
            </a:r>
            <a:r>
              <a:rPr sz="1400" spc="-135" dirty="0">
                <a:latin typeface="Arial MT"/>
                <a:cs typeface="Arial MT"/>
              </a:rPr>
              <a:t>Finanzas </a:t>
            </a:r>
            <a:r>
              <a:rPr sz="1400" spc="-130" dirty="0">
                <a:latin typeface="Arial MT"/>
                <a:cs typeface="Arial MT"/>
              </a:rPr>
              <a:t>y </a:t>
            </a:r>
            <a:r>
              <a:rPr sz="1400" spc="-125" dirty="0">
                <a:latin typeface="Arial MT"/>
                <a:cs typeface="Arial MT"/>
              </a:rPr>
              <a:t>Administración </a:t>
            </a:r>
            <a:r>
              <a:rPr sz="1400" spc="-130" dirty="0">
                <a:latin typeface="Arial MT"/>
                <a:cs typeface="Arial MT"/>
              </a:rPr>
              <a:t>y </a:t>
            </a:r>
            <a:r>
              <a:rPr sz="1400" spc="-125" dirty="0">
                <a:latin typeface="Arial MT"/>
                <a:cs typeface="Arial MT"/>
              </a:rPr>
              <a:t> </a:t>
            </a:r>
            <a:r>
              <a:rPr sz="1400" spc="-145" dirty="0">
                <a:latin typeface="Arial MT"/>
                <a:cs typeface="Arial MT"/>
              </a:rPr>
              <a:t>Encargado</a:t>
            </a:r>
            <a:r>
              <a:rPr sz="1400" spc="-70" dirty="0">
                <a:latin typeface="Arial MT"/>
                <a:cs typeface="Arial MT"/>
              </a:rPr>
              <a:t> </a:t>
            </a:r>
            <a:r>
              <a:rPr sz="1400" spc="-140" dirty="0">
                <a:latin typeface="Arial MT"/>
                <a:cs typeface="Arial MT"/>
              </a:rPr>
              <a:t>de</a:t>
            </a:r>
            <a:r>
              <a:rPr sz="1400" spc="-90" dirty="0">
                <a:latin typeface="Arial MT"/>
                <a:cs typeface="Arial MT"/>
              </a:rPr>
              <a:t> </a:t>
            </a:r>
            <a:r>
              <a:rPr sz="1400" spc="-100" dirty="0">
                <a:latin typeface="Arial MT"/>
                <a:cs typeface="Arial MT"/>
              </a:rPr>
              <a:t>la</a:t>
            </a:r>
            <a:r>
              <a:rPr sz="1400" spc="-65" dirty="0">
                <a:latin typeface="Arial MT"/>
                <a:cs typeface="Arial MT"/>
              </a:rPr>
              <a:t> </a:t>
            </a:r>
            <a:r>
              <a:rPr sz="1400" spc="-130" dirty="0">
                <a:latin typeface="Arial MT"/>
                <a:cs typeface="Arial MT"/>
              </a:rPr>
              <a:t>Propiedad</a:t>
            </a:r>
            <a:r>
              <a:rPr sz="1400" spc="-45" dirty="0">
                <a:latin typeface="Arial MT"/>
                <a:cs typeface="Arial MT"/>
              </a:rPr>
              <a:t> </a:t>
            </a:r>
            <a:r>
              <a:rPr sz="1400" spc="-125" dirty="0">
                <a:latin typeface="Arial MT"/>
                <a:cs typeface="Arial MT"/>
              </a:rPr>
              <a:t>del</a:t>
            </a:r>
            <a:r>
              <a:rPr sz="1400" spc="-70" dirty="0">
                <a:latin typeface="Arial MT"/>
                <a:cs typeface="Arial MT"/>
              </a:rPr>
              <a:t> </a:t>
            </a:r>
            <a:r>
              <a:rPr sz="1400" spc="-125" dirty="0">
                <a:latin typeface="Arial MT"/>
                <a:cs typeface="Arial MT"/>
              </a:rPr>
              <a:t>cargo</a:t>
            </a:r>
            <a:r>
              <a:rPr sz="1400" spc="-70" dirty="0">
                <a:latin typeface="Arial MT"/>
                <a:cs typeface="Arial MT"/>
              </a:rPr>
              <a:t> </a:t>
            </a:r>
            <a:r>
              <a:rPr sz="1400" spc="-114" dirty="0">
                <a:latin typeface="Arial MT"/>
                <a:cs typeface="Arial MT"/>
              </a:rPr>
              <a:t>pastoral.</a:t>
            </a:r>
            <a:endParaRPr sz="1400" dirty="0">
              <a:latin typeface="Arial MT"/>
              <a:cs typeface="Arial MT"/>
            </a:endParaRPr>
          </a:p>
          <a:p>
            <a:pPr>
              <a:spcBef>
                <a:spcPts val="50"/>
              </a:spcBef>
              <a:buAutoNum type="arabicPeriod"/>
            </a:pPr>
            <a:endParaRPr sz="1350" dirty="0">
              <a:latin typeface="Arial MT"/>
              <a:cs typeface="Arial MT"/>
            </a:endParaRPr>
          </a:p>
          <a:p>
            <a:pPr marL="241280" marR="17778" indent="-228581" algn="just">
              <a:lnSpc>
                <a:spcPts val="1610"/>
              </a:lnSpc>
              <a:buAutoNum type="arabicPeriod"/>
              <a:tabLst>
                <a:tab pos="241280" algn="l"/>
              </a:tabLst>
            </a:pPr>
            <a:r>
              <a:rPr sz="1400" b="1" spc="-120" dirty="0">
                <a:solidFill>
                  <a:srgbClr val="FF0000"/>
                </a:solidFill>
                <a:latin typeface="Arial"/>
                <a:cs typeface="Arial"/>
              </a:rPr>
              <a:t>El </a:t>
            </a:r>
            <a:r>
              <a:rPr sz="1400" b="1" spc="-130" dirty="0">
                <a:solidFill>
                  <a:srgbClr val="FF0000"/>
                </a:solidFill>
                <a:latin typeface="Arial"/>
                <a:cs typeface="Arial"/>
              </a:rPr>
              <a:t>cuestionario</a:t>
            </a:r>
            <a:r>
              <a:rPr sz="1400" b="1" spc="-1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FF0000"/>
                </a:solidFill>
                <a:latin typeface="Arial"/>
                <a:cs typeface="Arial"/>
              </a:rPr>
              <a:t>deberá</a:t>
            </a:r>
            <a:r>
              <a:rPr sz="1400" b="1" spc="-1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35" dirty="0">
                <a:solidFill>
                  <a:srgbClr val="FF0000"/>
                </a:solidFill>
                <a:latin typeface="Arial"/>
                <a:cs typeface="Arial"/>
              </a:rPr>
              <a:t>ser</a:t>
            </a:r>
            <a:r>
              <a:rPr sz="1400" b="1" spc="-130" dirty="0">
                <a:solidFill>
                  <a:srgbClr val="FF0000"/>
                </a:solidFill>
                <a:latin typeface="Arial"/>
                <a:cs typeface="Arial"/>
              </a:rPr>
              <a:t> llenado</a:t>
            </a:r>
            <a:r>
              <a:rPr sz="1400" b="1" spc="-1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FF0000"/>
                </a:solidFill>
                <a:latin typeface="Arial"/>
                <a:cs typeface="Arial"/>
              </a:rPr>
              <a:t>con</a:t>
            </a:r>
            <a:r>
              <a:rPr sz="1400" b="1" spc="-1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35" dirty="0">
                <a:solidFill>
                  <a:srgbClr val="FF0000"/>
                </a:solidFill>
                <a:latin typeface="Arial"/>
                <a:cs typeface="Arial"/>
              </a:rPr>
              <a:t>información</a:t>
            </a:r>
            <a:r>
              <a:rPr sz="1400" b="1" spc="-1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65" dirty="0">
                <a:solidFill>
                  <a:srgbClr val="FF0000"/>
                </a:solidFill>
                <a:latin typeface="Arial"/>
                <a:cs typeface="Arial"/>
              </a:rPr>
              <a:t>100%</a:t>
            </a:r>
            <a:r>
              <a:rPr sz="1400" b="1" spc="-1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25" dirty="0">
                <a:solidFill>
                  <a:srgbClr val="FF0000"/>
                </a:solidFill>
                <a:latin typeface="Arial"/>
                <a:cs typeface="Arial"/>
              </a:rPr>
              <a:t>fidedigna, </a:t>
            </a:r>
            <a:r>
              <a:rPr sz="1400" b="1" spc="-140" dirty="0">
                <a:solidFill>
                  <a:srgbClr val="FF0000"/>
                </a:solidFill>
                <a:latin typeface="Arial"/>
                <a:cs typeface="Arial"/>
              </a:rPr>
              <a:t>ya </a:t>
            </a:r>
            <a:r>
              <a:rPr sz="1400" b="1" spc="-150" dirty="0">
                <a:solidFill>
                  <a:srgbClr val="FF0000"/>
                </a:solidFill>
                <a:latin typeface="Arial"/>
                <a:cs typeface="Arial"/>
              </a:rPr>
              <a:t>que</a:t>
            </a:r>
            <a:r>
              <a:rPr sz="1400" b="1" spc="-1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20" dirty="0">
                <a:solidFill>
                  <a:srgbClr val="FF0000"/>
                </a:solidFill>
                <a:latin typeface="Arial"/>
                <a:cs typeface="Arial"/>
              </a:rPr>
              <a:t>tiene </a:t>
            </a:r>
            <a:r>
              <a:rPr sz="1400" b="1" spc="-130" dirty="0">
                <a:solidFill>
                  <a:srgbClr val="FF0000"/>
                </a:solidFill>
                <a:latin typeface="Arial"/>
                <a:cs typeface="Arial"/>
              </a:rPr>
              <a:t>carácter </a:t>
            </a:r>
            <a:r>
              <a:rPr sz="1400" b="1" spc="-145" dirty="0">
                <a:solidFill>
                  <a:srgbClr val="FF0000"/>
                </a:solidFill>
                <a:latin typeface="Arial"/>
                <a:cs typeface="Arial"/>
              </a:rPr>
              <a:t>de </a:t>
            </a:r>
            <a:r>
              <a:rPr sz="1400" b="1" spc="-110" dirty="0">
                <a:solidFill>
                  <a:srgbClr val="FF0000"/>
                </a:solidFill>
                <a:latin typeface="Arial"/>
                <a:cs typeface="Arial"/>
              </a:rPr>
              <a:t>oficial </a:t>
            </a:r>
            <a:r>
              <a:rPr sz="1400" b="1" spc="-14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400" b="1" spc="-140" dirty="0">
                <a:solidFill>
                  <a:srgbClr val="FF0000"/>
                </a:solidFill>
                <a:latin typeface="Arial"/>
                <a:cs typeface="Arial"/>
              </a:rPr>
              <a:t> se</a:t>
            </a:r>
            <a:r>
              <a:rPr sz="1400" b="1" spc="-1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10" dirty="0">
                <a:solidFill>
                  <a:srgbClr val="FF0000"/>
                </a:solidFill>
                <a:latin typeface="Arial"/>
                <a:cs typeface="Arial"/>
              </a:rPr>
              <a:t>utilizará </a:t>
            </a:r>
            <a:r>
              <a:rPr sz="1400" b="1" spc="-175" dirty="0">
                <a:solidFill>
                  <a:srgbClr val="FF0000"/>
                </a:solidFill>
                <a:latin typeface="Arial"/>
                <a:cs typeface="Arial"/>
              </a:rPr>
              <a:t>como </a:t>
            </a:r>
            <a:r>
              <a:rPr sz="1400" b="1" spc="-1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25" dirty="0">
                <a:solidFill>
                  <a:srgbClr val="FF0000"/>
                </a:solidFill>
                <a:latin typeface="Arial"/>
                <a:cs typeface="Arial"/>
              </a:rPr>
              <a:t>referencia</a:t>
            </a:r>
            <a:r>
              <a:rPr sz="14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40" dirty="0">
                <a:solidFill>
                  <a:srgbClr val="FF0000"/>
                </a:solidFill>
                <a:latin typeface="Arial"/>
                <a:cs typeface="Arial"/>
              </a:rPr>
              <a:t>ante</a:t>
            </a:r>
            <a:r>
              <a:rPr sz="1400" b="1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30" dirty="0">
                <a:solidFill>
                  <a:srgbClr val="FF0000"/>
                </a:solidFill>
                <a:latin typeface="Arial"/>
                <a:cs typeface="Arial"/>
              </a:rPr>
              <a:t>diversas</a:t>
            </a:r>
            <a:r>
              <a:rPr sz="1400" b="1" spc="-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25" dirty="0">
                <a:solidFill>
                  <a:srgbClr val="FF0000"/>
                </a:solidFill>
                <a:latin typeface="Arial"/>
                <a:cs typeface="Arial"/>
              </a:rPr>
              <a:t>instancias</a:t>
            </a:r>
            <a:r>
              <a:rPr sz="1400" b="1" spc="-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25" dirty="0">
                <a:solidFill>
                  <a:srgbClr val="FF0000"/>
                </a:solidFill>
                <a:latin typeface="Arial"/>
                <a:cs typeface="Arial"/>
              </a:rPr>
              <a:t>públicas.</a:t>
            </a:r>
            <a:endParaRPr sz="1400" dirty="0">
              <a:latin typeface="Arial"/>
              <a:cs typeface="Arial"/>
            </a:endParaRPr>
          </a:p>
          <a:p>
            <a:pPr>
              <a:spcBef>
                <a:spcPts val="15"/>
              </a:spcBef>
              <a:buAutoNum type="arabicPeriod"/>
            </a:pPr>
            <a:endParaRPr sz="1350" dirty="0">
              <a:latin typeface="Arial"/>
              <a:cs typeface="Arial"/>
            </a:endParaRPr>
          </a:p>
          <a:p>
            <a:pPr marL="241280" marR="5079" indent="-228581" algn="just">
              <a:lnSpc>
                <a:spcPct val="95800"/>
              </a:lnSpc>
              <a:buAutoNum type="arabicPeriod"/>
              <a:tabLst>
                <a:tab pos="241280" algn="l"/>
                <a:tab pos="6738055" algn="l"/>
              </a:tabLst>
            </a:pPr>
            <a:r>
              <a:rPr sz="1400" spc="-200" dirty="0">
                <a:latin typeface="Arial MT"/>
                <a:cs typeface="Arial MT"/>
              </a:rPr>
              <a:t>U</a:t>
            </a:r>
            <a:r>
              <a:rPr sz="1400" spc="-135" dirty="0">
                <a:latin typeface="Arial MT"/>
                <a:cs typeface="Arial MT"/>
              </a:rPr>
              <a:t>n</a:t>
            </a:r>
            <a:r>
              <a:rPr sz="1400" spc="-145" dirty="0">
                <a:latin typeface="Arial MT"/>
                <a:cs typeface="Arial MT"/>
              </a:rPr>
              <a:t>a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105" dirty="0">
                <a:latin typeface="Arial MT"/>
                <a:cs typeface="Arial MT"/>
              </a:rPr>
              <a:t>v</a:t>
            </a:r>
            <a:r>
              <a:rPr sz="1400" spc="-160" dirty="0">
                <a:latin typeface="Arial MT"/>
                <a:cs typeface="Arial MT"/>
              </a:rPr>
              <a:t>e</a:t>
            </a:r>
            <a:r>
              <a:rPr sz="1400" spc="-130" dirty="0">
                <a:latin typeface="Arial MT"/>
                <a:cs typeface="Arial MT"/>
              </a:rPr>
              <a:t>z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spc="-130" dirty="0">
                <a:latin typeface="Arial MT"/>
                <a:cs typeface="Arial MT"/>
              </a:rPr>
              <a:t>c</a:t>
            </a:r>
            <a:r>
              <a:rPr sz="1400" spc="-160" dirty="0">
                <a:latin typeface="Arial MT"/>
                <a:cs typeface="Arial MT"/>
              </a:rPr>
              <a:t>o</a:t>
            </a:r>
            <a:r>
              <a:rPr sz="1400" spc="-190" dirty="0">
                <a:latin typeface="Arial MT"/>
                <a:cs typeface="Arial MT"/>
              </a:rPr>
              <a:t>m</a:t>
            </a:r>
            <a:r>
              <a:rPr sz="1400" spc="-160" dirty="0">
                <a:latin typeface="Arial MT"/>
                <a:cs typeface="Arial MT"/>
              </a:rPr>
              <a:t>p</a:t>
            </a:r>
            <a:r>
              <a:rPr sz="1400" spc="-55" dirty="0">
                <a:latin typeface="Arial MT"/>
                <a:cs typeface="Arial MT"/>
              </a:rPr>
              <a:t>l</a:t>
            </a:r>
            <a:r>
              <a:rPr sz="1400" spc="-160" dirty="0">
                <a:latin typeface="Arial MT"/>
                <a:cs typeface="Arial MT"/>
              </a:rPr>
              <a:t>e</a:t>
            </a:r>
            <a:r>
              <a:rPr sz="1400" spc="-60" dirty="0">
                <a:latin typeface="Arial MT"/>
                <a:cs typeface="Arial MT"/>
              </a:rPr>
              <a:t>t</a:t>
            </a:r>
            <a:r>
              <a:rPr sz="1400" spc="-135" dirty="0">
                <a:latin typeface="Arial MT"/>
                <a:cs typeface="Arial MT"/>
              </a:rPr>
              <a:t>a</a:t>
            </a:r>
            <a:r>
              <a:rPr sz="1400" spc="-160" dirty="0">
                <a:latin typeface="Arial MT"/>
                <a:cs typeface="Arial MT"/>
              </a:rPr>
              <a:t>d</a:t>
            </a:r>
            <a:r>
              <a:rPr sz="1400" spc="-145" dirty="0">
                <a:latin typeface="Arial MT"/>
                <a:cs typeface="Arial MT"/>
              </a:rPr>
              <a:t>o</a:t>
            </a:r>
            <a:r>
              <a:rPr sz="1400" spc="5" dirty="0">
                <a:latin typeface="Arial MT"/>
                <a:cs typeface="Arial MT"/>
              </a:rPr>
              <a:t> </a:t>
            </a:r>
            <a:r>
              <a:rPr sz="1400" spc="-160" dirty="0">
                <a:latin typeface="Arial MT"/>
                <a:cs typeface="Arial MT"/>
              </a:rPr>
              <a:t>e</a:t>
            </a:r>
            <a:r>
              <a:rPr sz="1400" spc="-60" dirty="0">
                <a:latin typeface="Arial MT"/>
                <a:cs typeface="Arial MT"/>
              </a:rPr>
              <a:t>l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105" dirty="0">
                <a:latin typeface="Arial MT"/>
                <a:cs typeface="Arial MT"/>
              </a:rPr>
              <a:t>c</a:t>
            </a:r>
            <a:r>
              <a:rPr sz="1400" spc="-135" dirty="0">
                <a:latin typeface="Arial MT"/>
                <a:cs typeface="Arial MT"/>
              </a:rPr>
              <a:t>u</a:t>
            </a:r>
            <a:r>
              <a:rPr sz="1400" spc="-160" dirty="0">
                <a:latin typeface="Arial MT"/>
                <a:cs typeface="Arial MT"/>
              </a:rPr>
              <a:t>e</a:t>
            </a:r>
            <a:r>
              <a:rPr sz="1400" spc="-105" dirty="0">
                <a:latin typeface="Arial MT"/>
                <a:cs typeface="Arial MT"/>
              </a:rPr>
              <a:t>s</a:t>
            </a:r>
            <a:r>
              <a:rPr sz="1400" spc="-85" dirty="0">
                <a:latin typeface="Arial MT"/>
                <a:cs typeface="Arial MT"/>
              </a:rPr>
              <a:t>t</a:t>
            </a:r>
            <a:r>
              <a:rPr sz="1400" spc="-55" dirty="0">
                <a:latin typeface="Arial MT"/>
                <a:cs typeface="Arial MT"/>
              </a:rPr>
              <a:t>i</a:t>
            </a:r>
            <a:r>
              <a:rPr sz="1400" spc="-160" dirty="0">
                <a:latin typeface="Arial MT"/>
                <a:cs typeface="Arial MT"/>
              </a:rPr>
              <a:t>o</a:t>
            </a:r>
            <a:r>
              <a:rPr sz="1400" spc="-135" dirty="0">
                <a:latin typeface="Arial MT"/>
                <a:cs typeface="Arial MT"/>
              </a:rPr>
              <a:t>n</a:t>
            </a:r>
            <a:r>
              <a:rPr sz="1400" spc="-160" dirty="0">
                <a:latin typeface="Arial MT"/>
                <a:cs typeface="Arial MT"/>
              </a:rPr>
              <a:t>a</a:t>
            </a:r>
            <a:r>
              <a:rPr sz="1400" spc="-90" dirty="0">
                <a:latin typeface="Arial MT"/>
                <a:cs typeface="Arial MT"/>
              </a:rPr>
              <a:t>r</a:t>
            </a:r>
            <a:r>
              <a:rPr sz="1400" spc="-50" dirty="0">
                <a:latin typeface="Arial MT"/>
                <a:cs typeface="Arial MT"/>
              </a:rPr>
              <a:t>i</a:t>
            </a:r>
            <a:r>
              <a:rPr sz="1400" spc="-160" dirty="0">
                <a:latin typeface="Arial MT"/>
                <a:cs typeface="Arial MT"/>
              </a:rPr>
              <a:t>o</a:t>
            </a:r>
            <a:r>
              <a:rPr sz="1400" spc="-75" dirty="0">
                <a:latin typeface="Arial MT"/>
                <a:cs typeface="Arial MT"/>
              </a:rPr>
              <a:t>,</a:t>
            </a:r>
            <a:r>
              <a:rPr sz="1400" spc="10" dirty="0">
                <a:latin typeface="Arial MT"/>
                <a:cs typeface="Arial MT"/>
              </a:rPr>
              <a:t> </a:t>
            </a:r>
            <a:r>
              <a:rPr sz="1400" spc="-135" dirty="0">
                <a:latin typeface="Arial MT"/>
                <a:cs typeface="Arial MT"/>
              </a:rPr>
              <a:t>de</a:t>
            </a:r>
            <a:r>
              <a:rPr sz="1400" spc="-160" dirty="0">
                <a:latin typeface="Arial MT"/>
                <a:cs typeface="Arial MT"/>
              </a:rPr>
              <a:t>be</a:t>
            </a:r>
            <a:r>
              <a:rPr sz="1400" spc="-65" dirty="0">
                <a:latin typeface="Arial MT"/>
                <a:cs typeface="Arial MT"/>
              </a:rPr>
              <a:t>r</a:t>
            </a:r>
            <a:r>
              <a:rPr sz="1400" spc="-145" dirty="0">
                <a:latin typeface="Arial MT"/>
                <a:cs typeface="Arial MT"/>
              </a:rPr>
              <a:t>á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105" dirty="0">
                <a:latin typeface="Arial MT"/>
                <a:cs typeface="Arial MT"/>
              </a:rPr>
              <a:t>s</a:t>
            </a:r>
            <a:r>
              <a:rPr sz="1400" spc="-135" dirty="0">
                <a:latin typeface="Arial MT"/>
                <a:cs typeface="Arial MT"/>
              </a:rPr>
              <a:t>e</a:t>
            </a:r>
            <a:r>
              <a:rPr sz="1400" spc="-90" dirty="0">
                <a:latin typeface="Arial MT"/>
                <a:cs typeface="Arial MT"/>
              </a:rPr>
              <a:t>r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spc="-135" dirty="0">
                <a:latin typeface="Arial MT"/>
                <a:cs typeface="Arial MT"/>
              </a:rPr>
              <a:t>e</a:t>
            </a:r>
            <a:r>
              <a:rPr sz="1400" spc="-160" dirty="0">
                <a:latin typeface="Arial MT"/>
                <a:cs typeface="Arial MT"/>
              </a:rPr>
              <a:t>n</a:t>
            </a:r>
            <a:r>
              <a:rPr sz="1400" spc="-130" dirty="0">
                <a:latin typeface="Arial MT"/>
                <a:cs typeface="Arial MT"/>
              </a:rPr>
              <a:t>v</a:t>
            </a:r>
            <a:r>
              <a:rPr sz="1400" spc="-55" dirty="0">
                <a:latin typeface="Arial MT"/>
                <a:cs typeface="Arial MT"/>
              </a:rPr>
              <a:t>i</a:t>
            </a:r>
            <a:r>
              <a:rPr sz="1400" spc="-160" dirty="0">
                <a:latin typeface="Arial MT"/>
                <a:cs typeface="Arial MT"/>
              </a:rPr>
              <a:t>a</a:t>
            </a:r>
            <a:r>
              <a:rPr sz="1400" spc="-135" dirty="0">
                <a:latin typeface="Arial MT"/>
                <a:cs typeface="Arial MT"/>
              </a:rPr>
              <a:t>d</a:t>
            </a:r>
            <a:r>
              <a:rPr sz="1400" spc="-145" dirty="0">
                <a:latin typeface="Arial MT"/>
                <a:cs typeface="Arial MT"/>
              </a:rPr>
              <a:t>a</a:t>
            </a:r>
            <a:r>
              <a:rPr sz="1400" spc="30" dirty="0">
                <a:latin typeface="Arial MT"/>
                <a:cs typeface="Arial MT"/>
              </a:rPr>
              <a:t> </a:t>
            </a:r>
            <a:r>
              <a:rPr sz="1400" spc="-160" dirty="0">
                <a:latin typeface="Arial MT"/>
                <a:cs typeface="Arial MT"/>
              </a:rPr>
              <a:t>a</a:t>
            </a:r>
            <a:r>
              <a:rPr sz="1400" spc="-60" dirty="0">
                <a:latin typeface="Arial MT"/>
                <a:cs typeface="Arial MT"/>
              </a:rPr>
              <a:t>l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130" dirty="0">
                <a:latin typeface="Arial MT"/>
                <a:cs typeface="Arial MT"/>
              </a:rPr>
              <a:t>s</a:t>
            </a:r>
            <a:r>
              <a:rPr sz="1400" spc="-55" dirty="0">
                <a:latin typeface="Arial MT"/>
                <a:cs typeface="Arial MT"/>
              </a:rPr>
              <a:t>i</a:t>
            </a:r>
            <a:r>
              <a:rPr sz="1400" spc="-135" dirty="0">
                <a:latin typeface="Arial MT"/>
                <a:cs typeface="Arial MT"/>
              </a:rPr>
              <a:t>g</a:t>
            </a:r>
            <a:r>
              <a:rPr sz="1400" spc="-160" dirty="0">
                <a:latin typeface="Arial MT"/>
                <a:cs typeface="Arial MT"/>
              </a:rPr>
              <a:t>u</a:t>
            </a:r>
            <a:r>
              <a:rPr sz="1400" spc="-55" dirty="0">
                <a:latin typeface="Arial MT"/>
                <a:cs typeface="Arial MT"/>
              </a:rPr>
              <a:t>i</a:t>
            </a:r>
            <a:r>
              <a:rPr sz="1400" spc="-160" dirty="0">
                <a:latin typeface="Arial MT"/>
                <a:cs typeface="Arial MT"/>
              </a:rPr>
              <a:t>e</a:t>
            </a:r>
            <a:r>
              <a:rPr sz="1400" spc="-135" dirty="0">
                <a:latin typeface="Arial MT"/>
                <a:cs typeface="Arial MT"/>
              </a:rPr>
              <a:t>n</a:t>
            </a:r>
            <a:r>
              <a:rPr sz="1400" spc="-85" dirty="0">
                <a:latin typeface="Arial MT"/>
                <a:cs typeface="Arial MT"/>
              </a:rPr>
              <a:t>t</a:t>
            </a:r>
            <a:r>
              <a:rPr sz="1400" spc="-145" dirty="0">
                <a:latin typeface="Arial MT"/>
                <a:cs typeface="Arial MT"/>
              </a:rPr>
              <a:t>e</a:t>
            </a:r>
            <a:r>
              <a:rPr sz="1400" spc="5" dirty="0">
                <a:latin typeface="Arial MT"/>
                <a:cs typeface="Arial MT"/>
              </a:rPr>
              <a:t> </a:t>
            </a:r>
            <a:r>
              <a:rPr sz="1400" spc="-130" dirty="0">
                <a:latin typeface="Arial MT"/>
                <a:cs typeface="Arial MT"/>
              </a:rPr>
              <a:t>c</a:t>
            </a:r>
            <a:r>
              <a:rPr sz="1400" spc="-160" dirty="0">
                <a:latin typeface="Arial MT"/>
                <a:cs typeface="Arial MT"/>
              </a:rPr>
              <a:t>o</a:t>
            </a:r>
            <a:r>
              <a:rPr sz="1400" spc="-90" dirty="0">
                <a:latin typeface="Arial MT"/>
                <a:cs typeface="Arial MT"/>
              </a:rPr>
              <a:t>r</a:t>
            </a:r>
            <a:r>
              <a:rPr sz="1400" spc="-60" dirty="0">
                <a:latin typeface="Arial MT"/>
                <a:cs typeface="Arial MT"/>
              </a:rPr>
              <a:t>r</a:t>
            </a:r>
            <a:r>
              <a:rPr sz="1400" spc="-160" dirty="0">
                <a:latin typeface="Arial MT"/>
                <a:cs typeface="Arial MT"/>
              </a:rPr>
              <a:t>e</a:t>
            </a:r>
            <a:r>
              <a:rPr sz="1400" spc="-145" dirty="0">
                <a:latin typeface="Arial MT"/>
                <a:cs typeface="Arial MT"/>
              </a:rPr>
              <a:t>o</a:t>
            </a:r>
            <a:r>
              <a:rPr sz="1400" spc="20" dirty="0">
                <a:latin typeface="Arial MT"/>
                <a:cs typeface="Arial MT"/>
              </a:rPr>
              <a:t> </a:t>
            </a:r>
            <a:r>
              <a:rPr sz="1400" spc="-160" dirty="0">
                <a:latin typeface="Arial MT"/>
                <a:cs typeface="Arial MT"/>
              </a:rPr>
              <a:t>e</a:t>
            </a:r>
            <a:r>
              <a:rPr sz="1400" spc="-30" dirty="0">
                <a:latin typeface="Arial MT"/>
                <a:cs typeface="Arial MT"/>
              </a:rPr>
              <a:t>l</a:t>
            </a:r>
            <a:r>
              <a:rPr sz="1400" spc="-160" dirty="0">
                <a:latin typeface="Arial MT"/>
                <a:cs typeface="Arial MT"/>
              </a:rPr>
              <a:t>e</a:t>
            </a:r>
            <a:r>
              <a:rPr sz="1400" spc="-130" dirty="0">
                <a:latin typeface="Arial MT"/>
                <a:cs typeface="Arial MT"/>
              </a:rPr>
              <a:t>c</a:t>
            </a:r>
            <a:r>
              <a:rPr sz="1400" spc="-85" dirty="0">
                <a:latin typeface="Arial MT"/>
                <a:cs typeface="Arial MT"/>
              </a:rPr>
              <a:t>t</a:t>
            </a:r>
            <a:r>
              <a:rPr sz="1400" spc="-90" dirty="0">
                <a:latin typeface="Arial MT"/>
                <a:cs typeface="Arial MT"/>
              </a:rPr>
              <a:t>r</a:t>
            </a:r>
            <a:r>
              <a:rPr sz="1400" spc="-130" dirty="0">
                <a:latin typeface="Arial MT"/>
                <a:cs typeface="Arial MT"/>
              </a:rPr>
              <a:t>ó</a:t>
            </a:r>
            <a:r>
              <a:rPr sz="1400" spc="-160" dirty="0">
                <a:latin typeface="Arial MT"/>
                <a:cs typeface="Arial MT"/>
              </a:rPr>
              <a:t>n</a:t>
            </a:r>
            <a:r>
              <a:rPr sz="1400" spc="-55" dirty="0">
                <a:latin typeface="Arial MT"/>
                <a:cs typeface="Arial MT"/>
              </a:rPr>
              <a:t>i</a:t>
            </a:r>
            <a:r>
              <a:rPr sz="1400" spc="-130" dirty="0">
                <a:latin typeface="Arial MT"/>
                <a:cs typeface="Arial MT"/>
              </a:rPr>
              <a:t>c</a:t>
            </a:r>
            <a:r>
              <a:rPr sz="1400" spc="-145" dirty="0">
                <a:latin typeface="Arial MT"/>
                <a:cs typeface="Arial MT"/>
              </a:rPr>
              <a:t>o</a:t>
            </a:r>
            <a:r>
              <a:rPr sz="1400" spc="5" dirty="0">
                <a:latin typeface="Arial MT"/>
                <a:cs typeface="Arial MT"/>
              </a:rPr>
              <a:t> </a:t>
            </a:r>
            <a:r>
              <a:rPr sz="1400" spc="-135" dirty="0">
                <a:latin typeface="Arial MT"/>
                <a:cs typeface="Arial MT"/>
              </a:rPr>
              <a:t>_</a:t>
            </a:r>
            <a:r>
              <a:rPr sz="1400" u="sng" spc="-7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	</a:t>
            </a:r>
            <a:r>
              <a:rPr sz="1400" spc="-135" dirty="0">
                <a:latin typeface="Arial MT"/>
                <a:cs typeface="Arial MT"/>
              </a:rPr>
              <a:t>_</a:t>
            </a:r>
            <a:r>
              <a:rPr sz="1400" u="sng" spc="-7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400" u="sng" spc="15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400" spc="-65" dirty="0">
                <a:latin typeface="Arial MT"/>
                <a:cs typeface="Arial MT"/>
              </a:rPr>
              <a:t>(</a:t>
            </a:r>
            <a:r>
              <a:rPr sz="1400" spc="-160" dirty="0">
                <a:latin typeface="Arial MT"/>
                <a:cs typeface="Arial MT"/>
              </a:rPr>
              <a:t>a</a:t>
            </a:r>
            <a:r>
              <a:rPr sz="1400" spc="-135" dirty="0">
                <a:latin typeface="Arial MT"/>
                <a:cs typeface="Arial MT"/>
              </a:rPr>
              <a:t>n</a:t>
            </a:r>
            <a:r>
              <a:rPr sz="1400" spc="-160" dirty="0">
                <a:latin typeface="Arial MT"/>
                <a:cs typeface="Arial MT"/>
              </a:rPr>
              <a:t>o</a:t>
            </a:r>
            <a:r>
              <a:rPr sz="1400" spc="-60" dirty="0">
                <a:latin typeface="Arial MT"/>
                <a:cs typeface="Arial MT"/>
              </a:rPr>
              <a:t>t</a:t>
            </a:r>
            <a:r>
              <a:rPr sz="1400" spc="-160" dirty="0">
                <a:latin typeface="Arial MT"/>
                <a:cs typeface="Arial MT"/>
              </a:rPr>
              <a:t>a</a:t>
            </a:r>
            <a:r>
              <a:rPr sz="1400" spc="-90" dirty="0">
                <a:latin typeface="Arial MT"/>
                <a:cs typeface="Arial MT"/>
              </a:rPr>
              <a:t>r</a:t>
            </a:r>
            <a:r>
              <a:rPr sz="1400" spc="20" dirty="0">
                <a:latin typeface="Arial MT"/>
                <a:cs typeface="Arial MT"/>
              </a:rPr>
              <a:t> </a:t>
            </a:r>
            <a:r>
              <a:rPr sz="1400" spc="-160" dirty="0">
                <a:latin typeface="Arial MT"/>
                <a:cs typeface="Arial MT"/>
              </a:rPr>
              <a:t>e</a:t>
            </a:r>
            <a:r>
              <a:rPr sz="1400" spc="-60" dirty="0">
                <a:latin typeface="Arial MT"/>
                <a:cs typeface="Arial MT"/>
              </a:rPr>
              <a:t>l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130" dirty="0">
                <a:latin typeface="Arial MT"/>
                <a:cs typeface="Arial MT"/>
              </a:rPr>
              <a:t>c</a:t>
            </a:r>
            <a:r>
              <a:rPr sz="1400" spc="-160" dirty="0">
                <a:latin typeface="Arial MT"/>
                <a:cs typeface="Arial MT"/>
              </a:rPr>
              <a:t>o</a:t>
            </a:r>
            <a:r>
              <a:rPr sz="1400" spc="-90" dirty="0">
                <a:latin typeface="Arial MT"/>
                <a:cs typeface="Arial MT"/>
              </a:rPr>
              <a:t>r</a:t>
            </a:r>
            <a:r>
              <a:rPr sz="1400" spc="-60" dirty="0">
                <a:latin typeface="Arial MT"/>
                <a:cs typeface="Arial MT"/>
              </a:rPr>
              <a:t>r</a:t>
            </a:r>
            <a:r>
              <a:rPr sz="1400" spc="-160" dirty="0">
                <a:latin typeface="Arial MT"/>
                <a:cs typeface="Arial MT"/>
              </a:rPr>
              <a:t>e</a:t>
            </a:r>
            <a:r>
              <a:rPr sz="1400" spc="-145" dirty="0">
                <a:latin typeface="Arial MT"/>
                <a:cs typeface="Arial MT"/>
              </a:rPr>
              <a:t>o</a:t>
            </a:r>
            <a:r>
              <a:rPr sz="1400" spc="5" dirty="0">
                <a:latin typeface="Arial MT"/>
                <a:cs typeface="Arial MT"/>
              </a:rPr>
              <a:t> </a:t>
            </a:r>
            <a:r>
              <a:rPr sz="1400" spc="-160" dirty="0">
                <a:latin typeface="Arial MT"/>
                <a:cs typeface="Arial MT"/>
              </a:rPr>
              <a:t>e</a:t>
            </a:r>
            <a:r>
              <a:rPr sz="1400" spc="-30" dirty="0">
                <a:latin typeface="Arial MT"/>
                <a:cs typeface="Arial MT"/>
              </a:rPr>
              <a:t>l</a:t>
            </a:r>
            <a:r>
              <a:rPr sz="1400" spc="-160" dirty="0">
                <a:latin typeface="Arial MT"/>
                <a:cs typeface="Arial MT"/>
              </a:rPr>
              <a:t>e</a:t>
            </a:r>
            <a:r>
              <a:rPr sz="1400" spc="-130" dirty="0">
                <a:latin typeface="Arial MT"/>
                <a:cs typeface="Arial MT"/>
              </a:rPr>
              <a:t>c</a:t>
            </a:r>
            <a:r>
              <a:rPr sz="1400" spc="-85" dirty="0">
                <a:latin typeface="Arial MT"/>
                <a:cs typeface="Arial MT"/>
              </a:rPr>
              <a:t>t</a:t>
            </a:r>
            <a:r>
              <a:rPr sz="1400" spc="-90" dirty="0">
                <a:latin typeface="Arial MT"/>
                <a:cs typeface="Arial MT"/>
              </a:rPr>
              <a:t>r</a:t>
            </a:r>
            <a:r>
              <a:rPr sz="1400" spc="-130" dirty="0">
                <a:latin typeface="Arial MT"/>
                <a:cs typeface="Arial MT"/>
              </a:rPr>
              <a:t>ó</a:t>
            </a:r>
            <a:r>
              <a:rPr sz="1400" spc="-160" dirty="0">
                <a:latin typeface="Arial MT"/>
                <a:cs typeface="Arial MT"/>
              </a:rPr>
              <a:t>n</a:t>
            </a:r>
            <a:r>
              <a:rPr sz="1400" spc="-55" dirty="0">
                <a:latin typeface="Arial MT"/>
                <a:cs typeface="Arial MT"/>
              </a:rPr>
              <a:t>i</a:t>
            </a:r>
            <a:r>
              <a:rPr sz="1400" spc="-130" dirty="0">
                <a:latin typeface="Arial MT"/>
                <a:cs typeface="Arial MT"/>
              </a:rPr>
              <a:t>c</a:t>
            </a:r>
            <a:r>
              <a:rPr sz="1400" spc="-100" dirty="0">
                <a:latin typeface="Arial MT"/>
                <a:cs typeface="Arial MT"/>
              </a:rPr>
              <a:t>o  </a:t>
            </a:r>
            <a:r>
              <a:rPr sz="1400" spc="-125" dirty="0">
                <a:latin typeface="Arial MT"/>
                <a:cs typeface="Arial MT"/>
              </a:rPr>
              <a:t>del presidente </a:t>
            </a:r>
            <a:r>
              <a:rPr sz="1400" spc="-120" dirty="0">
                <a:latin typeface="Arial MT"/>
                <a:cs typeface="Arial MT"/>
              </a:rPr>
              <a:t>del </a:t>
            </a:r>
            <a:r>
              <a:rPr sz="1400" spc="-170" dirty="0">
                <a:latin typeface="Arial MT"/>
                <a:cs typeface="Arial MT"/>
              </a:rPr>
              <a:t>AFA</a:t>
            </a:r>
            <a:r>
              <a:rPr sz="1400" spc="45" dirty="0">
                <a:latin typeface="Arial MT"/>
                <a:cs typeface="Arial MT"/>
              </a:rPr>
              <a:t> </a:t>
            </a:r>
            <a:r>
              <a:rPr sz="1400" spc="-114" dirty="0">
                <a:latin typeface="Arial MT"/>
                <a:cs typeface="Arial MT"/>
              </a:rPr>
              <a:t>conferencial)</a:t>
            </a:r>
            <a:r>
              <a:rPr sz="1400" spc="160" dirty="0">
                <a:latin typeface="Arial MT"/>
                <a:cs typeface="Arial MT"/>
              </a:rPr>
              <a:t> </a:t>
            </a:r>
            <a:r>
              <a:rPr sz="1400" spc="-140" dirty="0">
                <a:latin typeface="Arial MT"/>
                <a:cs typeface="Arial MT"/>
              </a:rPr>
              <a:t>con </a:t>
            </a:r>
            <a:r>
              <a:rPr sz="1400" spc="-120" dirty="0">
                <a:latin typeface="Arial MT"/>
                <a:cs typeface="Arial MT"/>
              </a:rPr>
              <a:t>copia</a:t>
            </a:r>
            <a:r>
              <a:rPr sz="1400" spc="420" dirty="0">
                <a:latin typeface="Arial MT"/>
                <a:cs typeface="Arial MT"/>
              </a:rPr>
              <a:t> </a:t>
            </a:r>
            <a:r>
              <a:rPr sz="1400" spc="-145" dirty="0">
                <a:latin typeface="Arial MT"/>
                <a:cs typeface="Arial MT"/>
              </a:rPr>
              <a:t>a </a:t>
            </a:r>
            <a:r>
              <a:rPr sz="1400" spc="-100" dirty="0">
                <a:latin typeface="Arial MT"/>
                <a:cs typeface="Arial MT"/>
              </a:rPr>
              <a:t>la </a:t>
            </a:r>
            <a:r>
              <a:rPr sz="1400" spc="-120" dirty="0">
                <a:latin typeface="Arial MT"/>
                <a:cs typeface="Arial MT"/>
              </a:rPr>
              <a:t>Presiente </a:t>
            </a:r>
            <a:r>
              <a:rPr sz="1400" spc="-130" dirty="0">
                <a:latin typeface="Arial MT"/>
                <a:cs typeface="Arial MT"/>
              </a:rPr>
              <a:t>Nacional </a:t>
            </a:r>
            <a:r>
              <a:rPr sz="1400" spc="-125" dirty="0">
                <a:latin typeface="Arial MT"/>
                <a:cs typeface="Arial MT"/>
              </a:rPr>
              <a:t>del </a:t>
            </a:r>
            <a:r>
              <a:rPr sz="1400" spc="-140" dirty="0">
                <a:latin typeface="Arial MT"/>
                <a:cs typeface="Arial MT"/>
              </a:rPr>
              <a:t>AFA,</a:t>
            </a:r>
            <a:r>
              <a:rPr sz="1400" spc="355" dirty="0">
                <a:latin typeface="Arial MT"/>
                <a:cs typeface="Arial MT"/>
              </a:rPr>
              <a:t> </a:t>
            </a:r>
            <a:r>
              <a:rPr sz="1400" spc="-130" dirty="0">
                <a:latin typeface="Arial MT"/>
                <a:cs typeface="Arial MT"/>
              </a:rPr>
              <a:t>hermana</a:t>
            </a:r>
            <a:r>
              <a:rPr sz="1100" spc="-130" dirty="0">
                <a:solidFill>
                  <a:srgbClr val="212121"/>
                </a:solidFill>
                <a:latin typeface="Arial MT"/>
                <a:cs typeface="Arial MT"/>
              </a:rPr>
              <a:t>:</a:t>
            </a:r>
            <a:r>
              <a:rPr sz="1100" spc="50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100" b="1" dirty="0">
                <a:solidFill>
                  <a:srgbClr val="212121"/>
                </a:solidFill>
                <a:latin typeface="Arial"/>
                <a:cs typeface="Arial"/>
              </a:rPr>
              <a:t>Isi </a:t>
            </a:r>
            <a:r>
              <a:rPr sz="1100" b="1" spc="-5" dirty="0">
                <a:solidFill>
                  <a:srgbClr val="212121"/>
                </a:solidFill>
                <a:latin typeface="Arial"/>
                <a:cs typeface="Arial"/>
              </a:rPr>
              <a:t>Gutiérrez </a:t>
            </a:r>
            <a:r>
              <a:rPr sz="1100" spc="-10" dirty="0">
                <a:solidFill>
                  <a:srgbClr val="1154CC"/>
                </a:solidFill>
                <a:latin typeface="Arial MT"/>
                <a:cs typeface="Arial MT"/>
                <a:hlinkClick r:id="rId2"/>
              </a:rPr>
              <a:t>isigutierrezr@gmail.com</a:t>
            </a:r>
            <a:r>
              <a:rPr sz="1400" spc="-10" dirty="0">
                <a:latin typeface="Arial MT"/>
                <a:cs typeface="Arial MT"/>
              </a:rPr>
              <a:t>, </a:t>
            </a:r>
            <a:r>
              <a:rPr sz="1400" spc="-130" dirty="0">
                <a:latin typeface="Arial MT"/>
                <a:cs typeface="Arial MT"/>
              </a:rPr>
              <a:t>y </a:t>
            </a:r>
            <a:r>
              <a:rPr sz="1400" spc="-145" dirty="0">
                <a:latin typeface="Arial MT"/>
                <a:cs typeface="Arial MT"/>
              </a:rPr>
              <a:t>a </a:t>
            </a:r>
            <a:r>
              <a:rPr sz="1400" spc="-140" dirty="0">
                <a:latin typeface="Arial MT"/>
                <a:cs typeface="Arial MT"/>
              </a:rPr>
              <a:t> </a:t>
            </a:r>
            <a:r>
              <a:rPr sz="1400" spc="-100" dirty="0">
                <a:latin typeface="Arial MT"/>
                <a:cs typeface="Arial MT"/>
              </a:rPr>
              <a:t>la</a:t>
            </a:r>
            <a:r>
              <a:rPr sz="1400" spc="-85" dirty="0">
                <a:latin typeface="Arial MT"/>
                <a:cs typeface="Arial MT"/>
              </a:rPr>
              <a:t> </a:t>
            </a:r>
            <a:r>
              <a:rPr sz="1400" spc="-125" dirty="0">
                <a:latin typeface="Arial MT"/>
                <a:cs typeface="Arial MT"/>
              </a:rPr>
              <a:t>Presidente</a:t>
            </a:r>
            <a:r>
              <a:rPr sz="1400" spc="-60" dirty="0">
                <a:latin typeface="Arial MT"/>
                <a:cs typeface="Arial MT"/>
              </a:rPr>
              <a:t> </a:t>
            </a:r>
            <a:r>
              <a:rPr sz="1400" spc="-140" dirty="0">
                <a:latin typeface="Arial MT"/>
                <a:cs typeface="Arial MT"/>
              </a:rPr>
              <a:t>de</a:t>
            </a:r>
            <a:r>
              <a:rPr sz="1400" spc="-80" dirty="0">
                <a:latin typeface="Arial MT"/>
                <a:cs typeface="Arial MT"/>
              </a:rPr>
              <a:t> </a:t>
            </a:r>
            <a:r>
              <a:rPr sz="1400" spc="-100" dirty="0">
                <a:latin typeface="Arial MT"/>
                <a:cs typeface="Arial MT"/>
              </a:rPr>
              <a:t>la</a:t>
            </a:r>
            <a:r>
              <a:rPr sz="1400" spc="-60" dirty="0">
                <a:latin typeface="Arial MT"/>
                <a:cs typeface="Arial MT"/>
              </a:rPr>
              <a:t> </a:t>
            </a:r>
            <a:r>
              <a:rPr sz="1400" spc="-140" dirty="0">
                <a:latin typeface="Arial MT"/>
                <a:cs typeface="Arial MT"/>
              </a:rPr>
              <a:t>Comisión</a:t>
            </a:r>
            <a:r>
              <a:rPr sz="1400" spc="-60" dirty="0">
                <a:latin typeface="Arial MT"/>
                <a:cs typeface="Arial MT"/>
              </a:rPr>
              <a:t> </a:t>
            </a:r>
            <a:r>
              <a:rPr sz="1400" spc="-130" dirty="0">
                <a:latin typeface="Arial MT"/>
                <a:cs typeface="Arial MT"/>
              </a:rPr>
              <a:t>Nacional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spc="-140" dirty="0">
                <a:latin typeface="Arial MT"/>
                <a:cs typeface="Arial MT"/>
              </a:rPr>
              <a:t>de</a:t>
            </a:r>
            <a:r>
              <a:rPr sz="1400" spc="-80" dirty="0">
                <a:latin typeface="Arial MT"/>
                <a:cs typeface="Arial MT"/>
              </a:rPr>
              <a:t> </a:t>
            </a:r>
            <a:r>
              <a:rPr sz="1400" spc="-125" dirty="0">
                <a:latin typeface="Arial MT"/>
                <a:cs typeface="Arial MT"/>
              </a:rPr>
              <a:t>Patrimonio</a:t>
            </a:r>
            <a:r>
              <a:rPr sz="1400" spc="-50" dirty="0">
                <a:latin typeface="Arial MT"/>
                <a:cs typeface="Arial MT"/>
              </a:rPr>
              <a:t> </a:t>
            </a:r>
            <a:r>
              <a:rPr sz="1400" spc="-140" dirty="0">
                <a:latin typeface="Arial MT"/>
                <a:cs typeface="Arial MT"/>
              </a:rPr>
              <a:t>de</a:t>
            </a:r>
            <a:r>
              <a:rPr sz="1400" spc="-85" dirty="0">
                <a:latin typeface="Arial MT"/>
                <a:cs typeface="Arial MT"/>
              </a:rPr>
              <a:t> </a:t>
            </a:r>
            <a:r>
              <a:rPr sz="1400" spc="-100" dirty="0">
                <a:latin typeface="Arial MT"/>
                <a:cs typeface="Arial MT"/>
              </a:rPr>
              <a:t>la</a:t>
            </a:r>
            <a:r>
              <a:rPr sz="1400" spc="-55" dirty="0">
                <a:latin typeface="Arial MT"/>
                <a:cs typeface="Arial MT"/>
              </a:rPr>
              <a:t> </a:t>
            </a:r>
            <a:r>
              <a:rPr sz="1400" spc="-160" dirty="0">
                <a:latin typeface="Arial MT"/>
                <a:cs typeface="Arial MT"/>
              </a:rPr>
              <a:t>IMMAR,</a:t>
            </a:r>
            <a:r>
              <a:rPr sz="1400" spc="50" dirty="0">
                <a:latin typeface="Arial MT"/>
                <a:cs typeface="Arial MT"/>
              </a:rPr>
              <a:t> </a:t>
            </a:r>
            <a:r>
              <a:rPr sz="1400" spc="-145" dirty="0">
                <a:latin typeface="Arial MT"/>
                <a:cs typeface="Arial MT"/>
              </a:rPr>
              <a:t>hermana</a:t>
            </a:r>
            <a:r>
              <a:rPr sz="1400" spc="-80" dirty="0">
                <a:latin typeface="Arial MT"/>
                <a:cs typeface="Arial MT"/>
              </a:rPr>
              <a:t> </a:t>
            </a:r>
            <a:r>
              <a:rPr sz="1400" spc="-145" dirty="0">
                <a:latin typeface="Arial MT"/>
                <a:cs typeface="Arial MT"/>
              </a:rPr>
              <a:t>Alma</a:t>
            </a:r>
            <a:r>
              <a:rPr sz="1400" spc="-80" dirty="0">
                <a:latin typeface="Arial MT"/>
                <a:cs typeface="Arial MT"/>
              </a:rPr>
              <a:t> </a:t>
            </a:r>
            <a:r>
              <a:rPr sz="1400" spc="-120" dirty="0">
                <a:latin typeface="Arial MT"/>
                <a:cs typeface="Arial MT"/>
              </a:rPr>
              <a:t>Edith</a:t>
            </a:r>
            <a:r>
              <a:rPr sz="1400" spc="-55" dirty="0">
                <a:latin typeface="Arial MT"/>
                <a:cs typeface="Arial MT"/>
              </a:rPr>
              <a:t> </a:t>
            </a:r>
            <a:r>
              <a:rPr sz="1400" spc="-100" dirty="0">
                <a:latin typeface="Arial MT"/>
                <a:cs typeface="Arial MT"/>
              </a:rPr>
              <a:t>Jarillo</a:t>
            </a:r>
            <a:r>
              <a:rPr sz="1400" spc="-80" dirty="0">
                <a:latin typeface="Arial MT"/>
                <a:cs typeface="Arial MT"/>
              </a:rPr>
              <a:t> </a:t>
            </a:r>
            <a:r>
              <a:rPr sz="1400" spc="-135" dirty="0">
                <a:latin typeface="Arial MT"/>
                <a:cs typeface="Arial MT"/>
              </a:rPr>
              <a:t>Soto</a:t>
            </a:r>
            <a:r>
              <a:rPr sz="1400" spc="-35" dirty="0">
                <a:solidFill>
                  <a:srgbClr val="0462C1"/>
                </a:solidFill>
                <a:latin typeface="Arial MT"/>
                <a:cs typeface="Arial MT"/>
              </a:rPr>
              <a:t> </a:t>
            </a:r>
            <a:r>
              <a:rPr sz="1400" u="sng" spc="-13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 MT"/>
                <a:cs typeface="Arial MT"/>
                <a:hlinkClick r:id="rId3"/>
              </a:rPr>
              <a:t>afanacional2017@gmail.com</a:t>
            </a:r>
            <a:r>
              <a:rPr sz="1400" spc="-135" dirty="0">
                <a:latin typeface="Arial MT"/>
                <a:cs typeface="Arial MT"/>
              </a:rPr>
              <a:t>,</a:t>
            </a:r>
            <a:endParaRPr sz="1400" dirty="0">
              <a:latin typeface="Arial MT"/>
              <a:cs typeface="Arial MT"/>
            </a:endParaRPr>
          </a:p>
          <a:p>
            <a:pPr>
              <a:spcBef>
                <a:spcPts val="15"/>
              </a:spcBef>
              <a:buAutoNum type="arabicPeriod"/>
            </a:pPr>
            <a:endParaRPr sz="1400" dirty="0">
              <a:latin typeface="Arial MT"/>
              <a:cs typeface="Arial MT"/>
            </a:endParaRPr>
          </a:p>
          <a:p>
            <a:pPr marL="12699" marR="8254">
              <a:lnSpc>
                <a:spcPts val="1610"/>
              </a:lnSpc>
              <a:buAutoNum type="arabicPeriod"/>
              <a:tabLst>
                <a:tab pos="177150" algn="l"/>
                <a:tab pos="4621778" algn="l"/>
              </a:tabLst>
            </a:pPr>
            <a:r>
              <a:rPr sz="1400" b="1" spc="-120" dirty="0">
                <a:solidFill>
                  <a:srgbClr val="FF0000"/>
                </a:solidFill>
                <a:latin typeface="Arial"/>
                <a:cs typeface="Arial"/>
              </a:rPr>
              <a:t>El</a:t>
            </a:r>
            <a:r>
              <a:rPr sz="14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35" dirty="0">
                <a:solidFill>
                  <a:srgbClr val="FF0000"/>
                </a:solidFill>
                <a:latin typeface="Arial"/>
                <a:cs typeface="Arial"/>
              </a:rPr>
              <a:t>plazo</a:t>
            </a:r>
            <a:r>
              <a:rPr sz="14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65" dirty="0">
                <a:solidFill>
                  <a:srgbClr val="FF0000"/>
                </a:solidFill>
                <a:latin typeface="Arial"/>
                <a:cs typeface="Arial"/>
              </a:rPr>
              <a:t>máximo</a:t>
            </a:r>
            <a:r>
              <a:rPr sz="14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35" dirty="0">
                <a:solidFill>
                  <a:srgbClr val="FF0000"/>
                </a:solidFill>
                <a:latin typeface="Arial"/>
                <a:cs typeface="Arial"/>
              </a:rPr>
              <a:t>para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14" dirty="0">
                <a:solidFill>
                  <a:srgbClr val="FF0000"/>
                </a:solidFill>
                <a:latin typeface="Arial"/>
                <a:cs typeface="Arial"/>
              </a:rPr>
              <a:t>la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35" dirty="0">
                <a:solidFill>
                  <a:srgbClr val="FF0000"/>
                </a:solidFill>
                <a:latin typeface="Arial"/>
                <a:cs typeface="Arial"/>
              </a:rPr>
              <a:t>entrega</a:t>
            </a:r>
            <a:r>
              <a:rPr sz="14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25" dirty="0">
                <a:solidFill>
                  <a:srgbClr val="FF0000"/>
                </a:solidFill>
                <a:latin typeface="Arial"/>
                <a:cs typeface="Arial"/>
              </a:rPr>
              <a:t>del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35" dirty="0">
                <a:solidFill>
                  <a:srgbClr val="FF0000"/>
                </a:solidFill>
                <a:latin typeface="Arial"/>
                <a:cs typeface="Arial"/>
              </a:rPr>
              <a:t>cuestionario</a:t>
            </a:r>
            <a:r>
              <a:rPr sz="1400" b="1" spc="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40" dirty="0">
                <a:solidFill>
                  <a:srgbClr val="FF0000"/>
                </a:solidFill>
                <a:latin typeface="Arial"/>
                <a:cs typeface="Arial"/>
              </a:rPr>
              <a:t>es</a:t>
            </a:r>
            <a:r>
              <a:rPr sz="14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05" dirty="0">
                <a:solidFill>
                  <a:srgbClr val="FF0000"/>
                </a:solidFill>
                <a:latin typeface="Arial"/>
                <a:cs typeface="Arial"/>
              </a:rPr>
              <a:t>el</a:t>
            </a:r>
            <a:r>
              <a:rPr sz="1400" b="1" spc="3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40" dirty="0">
                <a:solidFill>
                  <a:srgbClr val="FF0000"/>
                </a:solidFill>
                <a:latin typeface="Arial"/>
                <a:cs typeface="Arial"/>
              </a:rPr>
              <a:t>30</a:t>
            </a:r>
            <a:r>
              <a:rPr sz="1400" b="1" spc="3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FF0000"/>
                </a:solidFill>
                <a:latin typeface="Arial"/>
                <a:cs typeface="Arial"/>
              </a:rPr>
              <a:t>de	noviembre</a:t>
            </a:r>
            <a:r>
              <a:rPr sz="14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FF0000"/>
                </a:solidFill>
                <a:latin typeface="Arial"/>
                <a:cs typeface="Arial"/>
              </a:rPr>
              <a:t>de</a:t>
            </a:r>
            <a:r>
              <a:rPr sz="14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FF0000"/>
                </a:solidFill>
                <a:latin typeface="Arial"/>
                <a:cs typeface="Arial"/>
              </a:rPr>
              <a:t>cada</a:t>
            </a:r>
            <a:r>
              <a:rPr sz="14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35" dirty="0">
                <a:solidFill>
                  <a:srgbClr val="FF0000"/>
                </a:solidFill>
                <a:latin typeface="Arial"/>
                <a:cs typeface="Arial"/>
              </a:rPr>
              <a:t>año,</a:t>
            </a:r>
            <a:r>
              <a:rPr sz="14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60" dirty="0">
                <a:solidFill>
                  <a:srgbClr val="FF0000"/>
                </a:solidFill>
                <a:latin typeface="Arial"/>
                <a:cs typeface="Arial"/>
              </a:rPr>
              <a:t>en</a:t>
            </a: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FF0000"/>
                </a:solidFill>
                <a:latin typeface="Arial"/>
                <a:cs typeface="Arial"/>
              </a:rPr>
              <a:t>caso</a:t>
            </a: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FF0000"/>
                </a:solidFill>
                <a:latin typeface="Arial"/>
                <a:cs typeface="Arial"/>
              </a:rPr>
              <a:t>de</a:t>
            </a:r>
            <a:r>
              <a:rPr sz="14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40" dirty="0">
                <a:solidFill>
                  <a:srgbClr val="FF0000"/>
                </a:solidFill>
                <a:latin typeface="Arial"/>
                <a:cs typeface="Arial"/>
              </a:rPr>
              <a:t>ser</a:t>
            </a:r>
            <a:r>
              <a:rPr sz="14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35" dirty="0">
                <a:solidFill>
                  <a:srgbClr val="FF0000"/>
                </a:solidFill>
                <a:latin typeface="Arial"/>
                <a:cs typeface="Arial"/>
              </a:rPr>
              <a:t>primera</a:t>
            </a:r>
            <a:r>
              <a:rPr sz="14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FF0000"/>
                </a:solidFill>
                <a:latin typeface="Arial"/>
                <a:cs typeface="Arial"/>
              </a:rPr>
              <a:t>vez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4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4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20" dirty="0">
                <a:solidFill>
                  <a:srgbClr val="FF0000"/>
                </a:solidFill>
                <a:latin typeface="Arial"/>
                <a:cs typeface="Arial"/>
              </a:rPr>
              <a:t>si</a:t>
            </a:r>
            <a:r>
              <a:rPr sz="14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40" dirty="0">
                <a:solidFill>
                  <a:srgbClr val="FF0000"/>
                </a:solidFill>
                <a:latin typeface="Arial"/>
                <a:cs typeface="Arial"/>
              </a:rPr>
              <a:t>hay </a:t>
            </a:r>
            <a:r>
              <a:rPr sz="1400" b="1" spc="-3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35" dirty="0">
                <a:solidFill>
                  <a:srgbClr val="FF0000"/>
                </a:solidFill>
                <a:latin typeface="Arial"/>
                <a:cs typeface="Arial"/>
              </a:rPr>
              <a:t>modificaciones</a:t>
            </a:r>
            <a:r>
              <a:rPr sz="1400" b="1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55" dirty="0">
                <a:solidFill>
                  <a:srgbClr val="FF0000"/>
                </a:solidFill>
                <a:latin typeface="Arial"/>
                <a:cs typeface="Arial"/>
              </a:rPr>
              <a:t>een</a:t>
            </a:r>
            <a:r>
              <a:rPr sz="1400" b="1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20" dirty="0">
                <a:solidFill>
                  <a:srgbClr val="FF0000"/>
                </a:solidFill>
                <a:latin typeface="Arial"/>
                <a:cs typeface="Arial"/>
              </a:rPr>
              <a:t>el</a:t>
            </a:r>
            <a:r>
              <a:rPr sz="1400" b="1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30" dirty="0">
                <a:solidFill>
                  <a:srgbClr val="FF0000"/>
                </a:solidFill>
                <a:latin typeface="Arial"/>
                <a:cs typeface="Arial"/>
              </a:rPr>
              <a:t>estatus</a:t>
            </a:r>
            <a:r>
              <a:rPr sz="1400" b="1" spc="-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120" dirty="0">
                <a:solidFill>
                  <a:srgbClr val="FF0000"/>
                </a:solidFill>
                <a:latin typeface="Arial"/>
                <a:cs typeface="Arial"/>
              </a:rPr>
              <a:t>inmobiliario.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68014" y="2233229"/>
            <a:ext cx="9055735" cy="5013325"/>
          </a:xfrm>
          <a:custGeom>
            <a:avLst/>
            <a:gdLst/>
            <a:ahLst/>
            <a:cxnLst/>
            <a:rect l="l" t="t" r="r" b="b"/>
            <a:pathLst>
              <a:path w="9055735" h="5013325">
                <a:moveTo>
                  <a:pt x="9009583" y="45720"/>
                </a:moveTo>
                <a:lnTo>
                  <a:pt x="9000490" y="45720"/>
                </a:lnTo>
                <a:lnTo>
                  <a:pt x="9000439" y="54864"/>
                </a:lnTo>
                <a:lnTo>
                  <a:pt x="9000439" y="57861"/>
                </a:lnTo>
                <a:lnTo>
                  <a:pt x="9000439" y="4958156"/>
                </a:lnTo>
                <a:lnTo>
                  <a:pt x="54864" y="4958156"/>
                </a:lnTo>
                <a:lnTo>
                  <a:pt x="54864" y="57912"/>
                </a:lnTo>
                <a:lnTo>
                  <a:pt x="54864" y="54864"/>
                </a:lnTo>
                <a:lnTo>
                  <a:pt x="9000439" y="54864"/>
                </a:lnTo>
                <a:lnTo>
                  <a:pt x="9000439" y="45720"/>
                </a:lnTo>
                <a:lnTo>
                  <a:pt x="54864" y="45720"/>
                </a:lnTo>
                <a:lnTo>
                  <a:pt x="45720" y="45720"/>
                </a:lnTo>
                <a:lnTo>
                  <a:pt x="45720" y="4967300"/>
                </a:lnTo>
                <a:lnTo>
                  <a:pt x="54864" y="4967300"/>
                </a:lnTo>
                <a:lnTo>
                  <a:pt x="9000439" y="4967300"/>
                </a:lnTo>
                <a:lnTo>
                  <a:pt x="9009583" y="4967300"/>
                </a:lnTo>
                <a:lnTo>
                  <a:pt x="9009583" y="4958156"/>
                </a:lnTo>
                <a:lnTo>
                  <a:pt x="9009583" y="57912"/>
                </a:lnTo>
                <a:lnTo>
                  <a:pt x="9009583" y="54864"/>
                </a:lnTo>
                <a:lnTo>
                  <a:pt x="9009583" y="45720"/>
                </a:lnTo>
                <a:close/>
              </a:path>
              <a:path w="9055735" h="5013325">
                <a:moveTo>
                  <a:pt x="9055303" y="0"/>
                </a:moveTo>
                <a:lnTo>
                  <a:pt x="9018727" y="0"/>
                </a:lnTo>
                <a:lnTo>
                  <a:pt x="9018727" y="36576"/>
                </a:lnTo>
                <a:lnTo>
                  <a:pt x="9018727" y="57861"/>
                </a:lnTo>
                <a:lnTo>
                  <a:pt x="9018727" y="4958156"/>
                </a:lnTo>
                <a:lnTo>
                  <a:pt x="9018727" y="4976444"/>
                </a:lnTo>
                <a:lnTo>
                  <a:pt x="9000490" y="4976444"/>
                </a:lnTo>
                <a:lnTo>
                  <a:pt x="54864" y="4976444"/>
                </a:lnTo>
                <a:lnTo>
                  <a:pt x="36576" y="4976444"/>
                </a:lnTo>
                <a:lnTo>
                  <a:pt x="36576" y="4958156"/>
                </a:lnTo>
                <a:lnTo>
                  <a:pt x="36576" y="57912"/>
                </a:lnTo>
                <a:lnTo>
                  <a:pt x="36576" y="36576"/>
                </a:lnTo>
                <a:lnTo>
                  <a:pt x="54864" y="36576"/>
                </a:lnTo>
                <a:lnTo>
                  <a:pt x="9000439" y="36576"/>
                </a:lnTo>
                <a:lnTo>
                  <a:pt x="9018727" y="36576"/>
                </a:lnTo>
                <a:lnTo>
                  <a:pt x="9018727" y="0"/>
                </a:lnTo>
                <a:lnTo>
                  <a:pt x="0" y="0"/>
                </a:lnTo>
                <a:lnTo>
                  <a:pt x="0" y="36576"/>
                </a:lnTo>
                <a:lnTo>
                  <a:pt x="0" y="5013020"/>
                </a:lnTo>
                <a:lnTo>
                  <a:pt x="36576" y="5013020"/>
                </a:lnTo>
                <a:lnTo>
                  <a:pt x="9055303" y="5013020"/>
                </a:lnTo>
                <a:lnTo>
                  <a:pt x="9055303" y="4976444"/>
                </a:lnTo>
                <a:lnTo>
                  <a:pt x="9055303" y="4958156"/>
                </a:lnTo>
                <a:lnTo>
                  <a:pt x="9055303" y="57912"/>
                </a:lnTo>
                <a:lnTo>
                  <a:pt x="9055303" y="36576"/>
                </a:lnTo>
                <a:lnTo>
                  <a:pt x="90553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3243ACD9-5014-AF32-4BE4-B2CB7A7DE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12" y="408333"/>
            <a:ext cx="929768" cy="896562"/>
          </a:xfrm>
          <a:prstGeom prst="rect">
            <a:avLst/>
          </a:prstGeom>
        </p:spPr>
      </p:pic>
      <p:pic>
        <p:nvPicPr>
          <p:cNvPr id="11" name="10 Imagen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3EF3DF28-FC0D-741B-2D0A-4C75386818C2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894" y="551814"/>
            <a:ext cx="871855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4224" y="412878"/>
            <a:ext cx="6236761" cy="1060675"/>
          </a:xfrm>
          <a:prstGeom prst="rect">
            <a:avLst/>
          </a:prstGeom>
        </p:spPr>
        <p:txBody>
          <a:bodyPr vert="horz" wrap="square" lIns="0" tIns="62865" rIns="0" bIns="0" rtlCol="0" anchor="t">
            <a:spAutoFit/>
          </a:bodyPr>
          <a:lstStyle/>
          <a:p>
            <a:pPr marL="118100" algn="ctr">
              <a:spcBef>
                <a:spcPts val="495"/>
              </a:spcBef>
            </a:pPr>
            <a:r>
              <a:rPr lang="es-MX" sz="2400" spc="-5" dirty="0"/>
              <a:t>IGLESIA METODISTA</a:t>
            </a:r>
            <a:r>
              <a:rPr lang="es-MX" sz="2400" dirty="0"/>
              <a:t> DE</a:t>
            </a:r>
            <a:r>
              <a:rPr lang="es-MX" sz="2400" spc="-50" dirty="0"/>
              <a:t> </a:t>
            </a:r>
            <a:r>
              <a:rPr lang="es-MX" sz="2400" dirty="0"/>
              <a:t>MÉXICO</a:t>
            </a:r>
            <a:r>
              <a:rPr lang="es-MX" sz="2400" spc="-50" dirty="0"/>
              <a:t> </a:t>
            </a:r>
            <a:r>
              <a:rPr lang="es-MX" sz="2400" dirty="0"/>
              <a:t>A.R.</a:t>
            </a:r>
            <a:br>
              <a:rPr lang="es-MX" sz="2400" dirty="0"/>
            </a:br>
            <a:r>
              <a:rPr lang="es-MX" sz="1600" b="1" dirty="0"/>
              <a:t>COMISIÓN NACIONAL DEL </a:t>
            </a:r>
            <a:r>
              <a:rPr lang="es-MX" sz="1600" b="1" dirty="0" err="1" smtClean="0"/>
              <a:t>PATRIMOnIO</a:t>
            </a:r>
            <a:r>
              <a:rPr lang="es-MX" sz="1600" b="1" spc="-10" dirty="0" smtClean="0"/>
              <a:t/>
            </a:r>
            <a:br>
              <a:rPr lang="es-MX" sz="1600" b="1" spc="-10" dirty="0" smtClean="0"/>
            </a:br>
            <a:r>
              <a:rPr lang="es-MX" sz="1600" b="1" dirty="0"/>
              <a:t>INVENTARIO</a:t>
            </a:r>
            <a:r>
              <a:rPr lang="es-MX" sz="1600" b="1" spc="-35" dirty="0"/>
              <a:t> </a:t>
            </a:r>
            <a:r>
              <a:rPr lang="es-MX" sz="1600" b="1" dirty="0"/>
              <a:t>NACIONAL</a:t>
            </a:r>
            <a:r>
              <a:rPr lang="es-MX" sz="1600" b="1" spc="-20" dirty="0"/>
              <a:t> </a:t>
            </a:r>
            <a:r>
              <a:rPr lang="es-MX" sz="1600" b="1" spc="-10" dirty="0"/>
              <a:t>DE</a:t>
            </a:r>
            <a:r>
              <a:rPr lang="es-MX" sz="1600" b="1" spc="-5" dirty="0"/>
              <a:t> </a:t>
            </a:r>
            <a:r>
              <a:rPr lang="es-MX" sz="1600" b="1" spc="-10" dirty="0"/>
              <a:t>INMUEBLES</a:t>
            </a:r>
            <a:br>
              <a:rPr lang="es-MX" sz="1600" b="1" spc="-10" dirty="0"/>
            </a:br>
            <a:endParaRPr sz="1600" dirty="0"/>
          </a:p>
        </p:txBody>
      </p:sp>
      <p:sp>
        <p:nvSpPr>
          <p:cNvPr id="3" name="object 3"/>
          <p:cNvSpPr/>
          <p:nvPr/>
        </p:nvSpPr>
        <p:spPr>
          <a:xfrm>
            <a:off x="738507" y="346075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6607" y="1356741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55142" y="2160318"/>
            <a:ext cx="3356610" cy="61170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699">
              <a:spcBef>
                <a:spcPts val="90"/>
              </a:spcBef>
            </a:pPr>
            <a:r>
              <a:rPr sz="1400" b="1" spc="-5" dirty="0">
                <a:latin typeface="Calibri"/>
                <a:cs typeface="Calibri"/>
              </a:rPr>
              <a:t>ANEXO</a:t>
            </a:r>
            <a:r>
              <a:rPr sz="1400" b="1" spc="-5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II</a:t>
            </a:r>
            <a:endParaRPr sz="1400" dirty="0">
              <a:latin typeface="Calibri"/>
              <a:cs typeface="Calibri"/>
            </a:endParaRPr>
          </a:p>
          <a:p>
            <a:pPr>
              <a:spcBef>
                <a:spcPts val="25"/>
              </a:spcBef>
            </a:pPr>
            <a:endParaRPr sz="1100" dirty="0">
              <a:latin typeface="Calibri"/>
              <a:cs typeface="Calibri"/>
            </a:endParaRPr>
          </a:p>
          <a:p>
            <a:pPr marL="12699">
              <a:spcBef>
                <a:spcPts val="5"/>
              </a:spcBef>
            </a:pPr>
            <a:r>
              <a:rPr sz="1400" b="1" spc="-5" dirty="0">
                <a:latin typeface="Calibri"/>
                <a:cs typeface="Calibri"/>
              </a:rPr>
              <a:t>MAPA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DONDE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SE </a:t>
            </a:r>
            <a:r>
              <a:rPr sz="1400" b="1" spc="-5" dirty="0">
                <a:latin typeface="Calibri"/>
                <a:cs typeface="Calibri"/>
              </a:rPr>
              <a:t>ENCUENTRA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LA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LOCALIDAD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BE2124D1-4F3D-1BB4-8EFE-D596CDFCB9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84" y="382948"/>
            <a:ext cx="964316" cy="929876"/>
          </a:xfrm>
          <a:prstGeom prst="rect">
            <a:avLst/>
          </a:prstGeom>
        </p:spPr>
      </p:pic>
      <p:pic>
        <p:nvPicPr>
          <p:cNvPr id="9" name="8 Imagen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3EF3DF28-FC0D-741B-2D0A-4C75386818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3677" y="543086"/>
            <a:ext cx="871855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4224" y="402565"/>
            <a:ext cx="6236761" cy="839076"/>
          </a:xfrm>
          <a:prstGeom prst="rect">
            <a:avLst/>
          </a:prstGeom>
        </p:spPr>
        <p:txBody>
          <a:bodyPr vert="horz" wrap="square" lIns="0" tIns="62865" rIns="0" bIns="0" rtlCol="0" anchor="t">
            <a:spAutoFit/>
          </a:bodyPr>
          <a:lstStyle/>
          <a:p>
            <a:pPr marL="118100" algn="ctr">
              <a:spcBef>
                <a:spcPts val="495"/>
              </a:spcBef>
            </a:pPr>
            <a:r>
              <a:rPr lang="es-MX" sz="2400" spc="-5" dirty="0" smtClean="0"/>
              <a:t>IGLESIA </a:t>
            </a:r>
            <a:r>
              <a:rPr lang="es-MX" sz="2400" spc="-5" dirty="0"/>
              <a:t>METODISTA</a:t>
            </a:r>
            <a:r>
              <a:rPr lang="es-MX" sz="2400" dirty="0"/>
              <a:t> DE</a:t>
            </a:r>
            <a:r>
              <a:rPr lang="es-MX" sz="2400" spc="-50" dirty="0"/>
              <a:t> </a:t>
            </a:r>
            <a:r>
              <a:rPr lang="es-MX" sz="2400" dirty="0"/>
              <a:t>MÉXICO</a:t>
            </a:r>
            <a:r>
              <a:rPr lang="es-MX" sz="2400" spc="-50" dirty="0"/>
              <a:t> </a:t>
            </a:r>
            <a:r>
              <a:rPr lang="es-MX" sz="2400" dirty="0"/>
              <a:t>A.R.</a:t>
            </a:r>
            <a:br>
              <a:rPr lang="es-MX" sz="2400" dirty="0"/>
            </a:br>
            <a:r>
              <a:rPr lang="es-MX" sz="1600" b="1" dirty="0"/>
              <a:t>COMISIÓN NACIONAL DEL </a:t>
            </a:r>
            <a:r>
              <a:rPr lang="es-MX" sz="1600" b="1" dirty="0" smtClean="0"/>
              <a:t>PATRIMOIO</a:t>
            </a:r>
            <a:r>
              <a:rPr lang="es-MX" sz="1600" b="1" spc="-10" dirty="0" smtClean="0"/>
              <a:t/>
            </a:r>
            <a:br>
              <a:rPr lang="es-MX" sz="1600" b="1" spc="-10" dirty="0" smtClean="0"/>
            </a:br>
            <a:r>
              <a:rPr sz="1600" b="1" dirty="0" smtClean="0"/>
              <a:t>INVENTARIO</a:t>
            </a:r>
            <a:r>
              <a:rPr sz="1600" b="1" spc="-35" dirty="0" smtClean="0"/>
              <a:t> </a:t>
            </a:r>
            <a:r>
              <a:rPr sz="1600" b="1" dirty="0"/>
              <a:t>NACIONAL</a:t>
            </a:r>
            <a:r>
              <a:rPr sz="1600" b="1" spc="-20" dirty="0"/>
              <a:t> </a:t>
            </a:r>
            <a:r>
              <a:rPr sz="1600" b="1" spc="-10" dirty="0"/>
              <a:t>DE</a:t>
            </a:r>
            <a:r>
              <a:rPr sz="1600" b="1" spc="-5" dirty="0"/>
              <a:t> </a:t>
            </a:r>
            <a:r>
              <a:rPr sz="1600" b="1" spc="-10" dirty="0"/>
              <a:t>INMUEBLES</a:t>
            </a:r>
            <a:endParaRPr sz="1600" b="1" dirty="0"/>
          </a:p>
        </p:txBody>
      </p:sp>
      <p:sp>
        <p:nvSpPr>
          <p:cNvPr id="3" name="object 3"/>
          <p:cNvSpPr/>
          <p:nvPr/>
        </p:nvSpPr>
        <p:spPr>
          <a:xfrm>
            <a:off x="738507" y="346075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6607" y="1356741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22918" y="2099956"/>
            <a:ext cx="8053070" cy="65787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699">
              <a:spcBef>
                <a:spcPts val="90"/>
              </a:spcBef>
            </a:pPr>
            <a:r>
              <a:rPr sz="1400" b="1" spc="-5" dirty="0">
                <a:latin typeface="Calibri"/>
                <a:cs typeface="Calibri"/>
              </a:rPr>
              <a:t>ANEXO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III.</a:t>
            </a:r>
            <a:endParaRPr sz="1400" dirty="0">
              <a:latin typeface="Calibri"/>
              <a:cs typeface="Calibri"/>
            </a:endParaRPr>
          </a:p>
          <a:p>
            <a:pPr>
              <a:spcBef>
                <a:spcPts val="45"/>
              </a:spcBef>
            </a:pPr>
            <a:endParaRPr sz="1400" dirty="0">
              <a:latin typeface="Calibri"/>
              <a:cs typeface="Calibri"/>
            </a:endParaRPr>
          </a:p>
          <a:p>
            <a:pPr marL="12699"/>
            <a:r>
              <a:rPr sz="1400" b="1" spc="-5" dirty="0">
                <a:latin typeface="Calibri"/>
                <a:cs typeface="Calibri"/>
              </a:rPr>
              <a:t>COPIA DE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DOCUMENTOS</a:t>
            </a:r>
            <a:r>
              <a:rPr sz="1400" b="1" spc="3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QUE </a:t>
            </a:r>
            <a:r>
              <a:rPr sz="1400" b="1" spc="-10" dirty="0">
                <a:latin typeface="Calibri"/>
                <a:cs typeface="Calibri"/>
              </a:rPr>
              <a:t>TENGAN</a:t>
            </a:r>
            <a:r>
              <a:rPr sz="1400" b="1" spc="1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DEPENDENCIAS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GUBERNAMENTALES: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SEGOB,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5" dirty="0">
                <a:latin typeface="Calibri"/>
                <a:cs typeface="Calibri"/>
              </a:rPr>
              <a:t>INDAABIN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U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OTRO: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F2DDB03B-9641-D9B1-AEDF-E18A5C75B9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84" y="382948"/>
            <a:ext cx="964316" cy="929876"/>
          </a:xfrm>
          <a:prstGeom prst="rect">
            <a:avLst/>
          </a:prstGeom>
        </p:spPr>
      </p:pic>
      <p:pic>
        <p:nvPicPr>
          <p:cNvPr id="9" name="8 Imagen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3EF3DF28-FC0D-741B-2D0A-4C75386818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238" y="674649"/>
            <a:ext cx="871855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0819" y="286390"/>
            <a:ext cx="6236761" cy="839076"/>
          </a:xfrm>
          <a:prstGeom prst="rect">
            <a:avLst/>
          </a:prstGeom>
        </p:spPr>
        <p:txBody>
          <a:bodyPr vert="horz" wrap="square" lIns="0" tIns="62865" rIns="0" bIns="0" rtlCol="0" anchor="t">
            <a:spAutoFit/>
          </a:bodyPr>
          <a:lstStyle/>
          <a:p>
            <a:pPr marL="118100" algn="ctr">
              <a:spcBef>
                <a:spcPts val="495"/>
              </a:spcBef>
            </a:pPr>
            <a:r>
              <a:rPr lang="es-MX" sz="2400" spc="-5" dirty="0"/>
              <a:t>IGLESIA METODISTA</a:t>
            </a:r>
            <a:r>
              <a:rPr lang="es-MX" sz="2400" dirty="0"/>
              <a:t> DE</a:t>
            </a:r>
            <a:r>
              <a:rPr lang="es-MX" sz="2400" spc="-50" dirty="0"/>
              <a:t> </a:t>
            </a:r>
            <a:r>
              <a:rPr lang="es-MX" sz="2400" dirty="0"/>
              <a:t>MÉXICO</a:t>
            </a:r>
            <a:r>
              <a:rPr lang="es-MX" sz="2400" spc="-50" dirty="0"/>
              <a:t> </a:t>
            </a:r>
            <a:r>
              <a:rPr lang="es-MX" sz="2400" dirty="0"/>
              <a:t>A.R.</a:t>
            </a:r>
            <a:br>
              <a:rPr lang="es-MX" sz="2400" dirty="0"/>
            </a:br>
            <a:r>
              <a:rPr lang="es-MX" sz="1600" b="1" dirty="0"/>
              <a:t>COMISIÓN NACIONAL DEL </a:t>
            </a:r>
            <a:r>
              <a:rPr lang="es-MX" sz="1600" b="1" dirty="0" smtClean="0"/>
              <a:t>PATRIMONIO</a:t>
            </a:r>
            <a:br>
              <a:rPr lang="es-MX" sz="1600" b="1" dirty="0" smtClean="0"/>
            </a:br>
            <a:r>
              <a:rPr sz="1600" b="1" dirty="0" smtClean="0"/>
              <a:t>INVENTARIO</a:t>
            </a:r>
            <a:r>
              <a:rPr sz="1600" b="1" spc="-35" dirty="0" smtClean="0"/>
              <a:t> </a:t>
            </a:r>
            <a:r>
              <a:rPr sz="1600" b="1" dirty="0"/>
              <a:t>NACIONAL</a:t>
            </a:r>
            <a:r>
              <a:rPr sz="1600" b="1" spc="-20" dirty="0"/>
              <a:t> </a:t>
            </a:r>
            <a:r>
              <a:rPr sz="1600" b="1" spc="-10" dirty="0"/>
              <a:t>DE</a:t>
            </a:r>
            <a:r>
              <a:rPr sz="1600" b="1" spc="-5" dirty="0"/>
              <a:t> </a:t>
            </a:r>
            <a:r>
              <a:rPr sz="1600" b="1" spc="-10" dirty="0"/>
              <a:t>INMUEBLES</a:t>
            </a:r>
            <a:endParaRPr sz="1600" b="1" dirty="0"/>
          </a:p>
        </p:txBody>
      </p:sp>
      <p:sp>
        <p:nvSpPr>
          <p:cNvPr id="3" name="object 3"/>
          <p:cNvSpPr/>
          <p:nvPr/>
        </p:nvSpPr>
        <p:spPr>
          <a:xfrm>
            <a:off x="738507" y="346075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22918" y="1295400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19639" y="1670840"/>
            <a:ext cx="1994535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699">
              <a:spcBef>
                <a:spcPts val="90"/>
              </a:spcBef>
            </a:pP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DESCRIPCIÓN</a:t>
            </a:r>
            <a:r>
              <a:rPr sz="1400"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1400" b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LLENADO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9639" y="2100967"/>
            <a:ext cx="1829435" cy="9525"/>
          </a:xfrm>
          <a:custGeom>
            <a:avLst/>
            <a:gdLst/>
            <a:ahLst/>
            <a:cxnLst/>
            <a:rect l="l" t="t" r="r" b="b"/>
            <a:pathLst>
              <a:path w="1829435" h="9525">
                <a:moveTo>
                  <a:pt x="1829435" y="0"/>
                </a:moveTo>
                <a:lnTo>
                  <a:pt x="0" y="0"/>
                </a:lnTo>
                <a:lnTo>
                  <a:pt x="0" y="9144"/>
                </a:lnTo>
                <a:lnTo>
                  <a:pt x="1829435" y="9144"/>
                </a:lnTo>
                <a:lnTo>
                  <a:pt x="18294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81532" y="2155324"/>
            <a:ext cx="8609330" cy="4850174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097" marR="30477" algn="just">
              <a:lnSpc>
                <a:spcPct val="102000"/>
              </a:lnSpc>
              <a:spcBef>
                <a:spcPts val="80"/>
              </a:spcBef>
            </a:pPr>
            <a:r>
              <a:rPr sz="1600" b="1" spc="-7" baseline="29914" dirty="0">
                <a:latin typeface="Calibri"/>
                <a:cs typeface="Calibri"/>
              </a:rPr>
              <a:t>i</a:t>
            </a:r>
            <a:r>
              <a:rPr sz="1600" b="1" spc="142" baseline="29914" dirty="0"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Este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es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un</a:t>
            </a:r>
            <a:r>
              <a:rPr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documento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elaborado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por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el</a:t>
            </a:r>
            <a:r>
              <a:rPr b="1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pastor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local</a:t>
            </a:r>
            <a:r>
              <a:rPr b="1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b="1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el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que</a:t>
            </a:r>
            <a:r>
              <a:rPr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se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dé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conocer</a:t>
            </a:r>
            <a:r>
              <a:rPr b="1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la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autoridad</a:t>
            </a:r>
            <a:r>
              <a:rPr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civil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su</a:t>
            </a:r>
            <a:r>
              <a:rPr b="1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localidad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que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el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edificio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debidamente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identificado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(o</a:t>
            </a:r>
            <a:r>
              <a:rPr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sea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el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templo)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se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llevan</a:t>
            </a:r>
            <a:r>
              <a:rPr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cabo</a:t>
            </a:r>
            <a:r>
              <a:rPr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cultos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públicos,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indicando</a:t>
            </a:r>
            <a:r>
              <a:rPr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la</a:t>
            </a:r>
            <a:r>
              <a:rPr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fecha</a:t>
            </a:r>
            <a:r>
              <a:rPr b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inicio.</a:t>
            </a:r>
            <a:r>
              <a:rPr b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caso</a:t>
            </a:r>
            <a:r>
              <a:rPr b="1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no</a:t>
            </a:r>
            <a:r>
              <a:rPr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contar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con</a:t>
            </a:r>
            <a:r>
              <a:rPr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dicho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documento,</a:t>
            </a:r>
            <a:r>
              <a:rPr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deberá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elaborarse.</a:t>
            </a:r>
            <a:endParaRPr b="1" dirty="0">
              <a:latin typeface="Calibri"/>
              <a:cs typeface="Calibri"/>
            </a:endParaRPr>
          </a:p>
          <a:p>
            <a:pPr marL="38097" algn="just">
              <a:spcBef>
                <a:spcPts val="25"/>
              </a:spcBef>
            </a:pPr>
            <a:r>
              <a:rPr sz="1600" b="1" spc="-7" baseline="29914" dirty="0">
                <a:latin typeface="Calibri"/>
                <a:cs typeface="Calibri"/>
              </a:rPr>
              <a:t>ii</a:t>
            </a:r>
            <a:r>
              <a:rPr sz="1600" b="1" spc="142" baseline="29914" dirty="0"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Esta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fecha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consta</a:t>
            </a:r>
            <a:r>
              <a:rPr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en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los</a:t>
            </a:r>
            <a:r>
              <a:rPr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documentos</a:t>
            </a:r>
            <a:r>
              <a:rPr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como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permisos</a:t>
            </a:r>
            <a:r>
              <a:rPr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construcción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y/o</a:t>
            </a:r>
            <a:r>
              <a:rPr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en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alguna</a:t>
            </a:r>
            <a:r>
              <a:rPr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placa conmemorativa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la</a:t>
            </a:r>
            <a:r>
              <a:rPr b="1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colocación</a:t>
            </a:r>
            <a:r>
              <a:rPr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primera</a:t>
            </a:r>
            <a:r>
              <a:rPr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piedra.</a:t>
            </a:r>
            <a:endParaRPr b="1" dirty="0">
              <a:latin typeface="Calibri"/>
              <a:cs typeface="Calibri"/>
            </a:endParaRPr>
          </a:p>
          <a:p>
            <a:pPr marL="38097" algn="just">
              <a:spcBef>
                <a:spcPts val="30"/>
              </a:spcBef>
            </a:pPr>
            <a:r>
              <a:rPr sz="1600" b="1" spc="-7" baseline="29914" dirty="0">
                <a:solidFill>
                  <a:srgbClr val="FF0000"/>
                </a:solidFill>
                <a:latin typeface="Calibri"/>
                <a:cs typeface="Calibri"/>
              </a:rPr>
              <a:t>iii</a:t>
            </a:r>
            <a:r>
              <a:rPr sz="1600" b="1" spc="142" baseline="29914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El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Pdte.</a:t>
            </a:r>
            <a:r>
              <a:rPr b="1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Conf.</a:t>
            </a:r>
            <a:r>
              <a:rPr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CONAPAT,</a:t>
            </a:r>
            <a:r>
              <a:rPr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consultara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al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Comité Nacional.</a:t>
            </a:r>
            <a:endParaRPr b="1" dirty="0">
              <a:latin typeface="Calibri"/>
              <a:cs typeface="Calibri"/>
            </a:endParaRPr>
          </a:p>
          <a:p>
            <a:pPr marL="38097" algn="just">
              <a:spcBef>
                <a:spcPts val="20"/>
              </a:spcBef>
            </a:pPr>
            <a:r>
              <a:rPr sz="1600" b="1" spc="-7" baseline="29914" dirty="0">
                <a:latin typeface="Calibri"/>
                <a:cs typeface="Calibri"/>
              </a:rPr>
              <a:t>iv</a:t>
            </a:r>
            <a:r>
              <a:rPr sz="1600" b="1" spc="60" baseline="29914" dirty="0"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ÍDEM</a:t>
            </a:r>
            <a:endParaRPr b="1" dirty="0">
              <a:latin typeface="Calibri"/>
              <a:cs typeface="Calibri"/>
            </a:endParaRPr>
          </a:p>
          <a:p>
            <a:pPr marL="38097" algn="just"/>
            <a:r>
              <a:rPr sz="1600" b="1" spc="-7" baseline="29914" dirty="0">
                <a:latin typeface="Calibri"/>
                <a:cs typeface="Calibri"/>
              </a:rPr>
              <a:t>v</a:t>
            </a:r>
            <a:r>
              <a:rPr sz="1600" b="1" spc="127" baseline="29914" dirty="0"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Estos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datos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se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encuentran</a:t>
            </a:r>
            <a:r>
              <a:rPr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las</a:t>
            </a:r>
            <a:r>
              <a:rPr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escrituras,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promesas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b="1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venta,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de</a:t>
            </a:r>
            <a:r>
              <a:rPr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donación, planos,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etc.</a:t>
            </a:r>
            <a:endParaRPr b="1" dirty="0">
              <a:latin typeface="Calibri"/>
              <a:cs typeface="Calibri"/>
            </a:endParaRPr>
          </a:p>
          <a:p>
            <a:pPr marL="38097" algn="just">
              <a:spcBef>
                <a:spcPts val="25"/>
              </a:spcBef>
            </a:pPr>
            <a:r>
              <a:rPr sz="1600" b="1" spc="-7" baseline="29914" dirty="0">
                <a:latin typeface="Calibri"/>
                <a:cs typeface="Calibri"/>
              </a:rPr>
              <a:t>vi</a:t>
            </a:r>
            <a:r>
              <a:rPr sz="1600" b="1" spc="127" baseline="29914" dirty="0"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Si</a:t>
            </a:r>
            <a:r>
              <a:rPr b="1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se cuenta</a:t>
            </a:r>
            <a:r>
              <a:rPr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con</a:t>
            </a:r>
            <a:r>
              <a:rPr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uno</a:t>
            </a:r>
            <a:r>
              <a:rPr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o 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más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edificios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el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mismo</a:t>
            </a:r>
            <a:r>
              <a:rPr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terreno.</a:t>
            </a:r>
            <a:endParaRPr b="1" dirty="0">
              <a:latin typeface="Calibri"/>
              <a:cs typeface="Calibri"/>
            </a:endParaRPr>
          </a:p>
          <a:p>
            <a:pPr marL="38097" algn="just">
              <a:spcBef>
                <a:spcPts val="25"/>
              </a:spcBef>
            </a:pPr>
            <a:r>
              <a:rPr sz="1600" b="1" spc="-7" baseline="29914" dirty="0">
                <a:latin typeface="Calibri"/>
                <a:cs typeface="Calibri"/>
              </a:rPr>
              <a:t>vii</a:t>
            </a:r>
            <a:r>
              <a:rPr sz="1600" b="1" spc="127" baseline="29914" dirty="0"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Si</a:t>
            </a:r>
            <a:r>
              <a:rPr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se cuenta</a:t>
            </a:r>
            <a:r>
              <a:rPr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con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uno</a:t>
            </a:r>
            <a:r>
              <a:rPr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o 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más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edificios</a:t>
            </a:r>
            <a:r>
              <a:rPr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el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mismo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terreno,</a:t>
            </a:r>
            <a:r>
              <a:rPr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deben</a:t>
            </a:r>
            <a:r>
              <a:rPr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sumarse 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el</a:t>
            </a:r>
            <a:r>
              <a:rPr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total.</a:t>
            </a:r>
            <a:endParaRPr b="1" dirty="0">
              <a:latin typeface="Calibri"/>
              <a:cs typeface="Calibri"/>
            </a:endParaRPr>
          </a:p>
          <a:p>
            <a:pPr marL="38097" marR="38732" algn="just">
              <a:lnSpc>
                <a:spcPct val="102000"/>
              </a:lnSpc>
            </a:pPr>
            <a:r>
              <a:rPr sz="1600" b="1" spc="-7" baseline="29914" dirty="0">
                <a:latin typeface="Calibri"/>
                <a:cs typeface="Calibri"/>
              </a:rPr>
              <a:t>viii</a:t>
            </a:r>
            <a:r>
              <a:rPr sz="1600" b="1" spc="135" baseline="29914" dirty="0"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Si</a:t>
            </a:r>
            <a:r>
              <a:rPr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se cuenta</a:t>
            </a:r>
            <a:r>
              <a:rPr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con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uno</a:t>
            </a:r>
            <a:r>
              <a:rPr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o 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más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edificios</a:t>
            </a:r>
            <a:r>
              <a:rPr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el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mismo</a:t>
            </a:r>
            <a:r>
              <a:rPr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terreno,</a:t>
            </a:r>
            <a:r>
              <a:rPr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deben</a:t>
            </a:r>
            <a:r>
              <a:rPr b="1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anotarse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el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total</a:t>
            </a:r>
            <a:r>
              <a:rPr b="1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b="1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terreno,</a:t>
            </a:r>
            <a:r>
              <a:rPr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metros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que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están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construidos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con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todas</a:t>
            </a:r>
            <a:r>
              <a:rPr b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las</a:t>
            </a:r>
            <a:r>
              <a:rPr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edificaciones</a:t>
            </a:r>
            <a:r>
              <a:rPr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el total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de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lo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que</a:t>
            </a:r>
            <a:r>
              <a:rPr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queda</a:t>
            </a:r>
            <a:r>
              <a:rPr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disponible.</a:t>
            </a:r>
            <a:endParaRPr b="1" dirty="0">
              <a:latin typeface="Calibri"/>
              <a:cs typeface="Calibri"/>
            </a:endParaRPr>
          </a:p>
          <a:p>
            <a:pPr marL="38097" algn="just">
              <a:spcBef>
                <a:spcPts val="25"/>
              </a:spcBef>
            </a:pPr>
            <a:r>
              <a:rPr sz="1600" b="1" spc="-7" baseline="29914" dirty="0">
                <a:latin typeface="Calibri"/>
                <a:cs typeface="Calibri"/>
              </a:rPr>
              <a:t>ix</a:t>
            </a:r>
            <a:r>
              <a:rPr sz="1600" b="1" spc="157" baseline="29914" dirty="0"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Clave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catastral</a:t>
            </a:r>
            <a:r>
              <a:rPr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si</a:t>
            </a:r>
            <a:r>
              <a:rPr b="1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se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dispone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con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el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título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propiedad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o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especificar</a:t>
            </a:r>
            <a:r>
              <a:rPr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en el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apartado</a:t>
            </a:r>
            <a:r>
              <a:rPr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siguiente,</a:t>
            </a:r>
            <a:r>
              <a:rPr b="1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el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documento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con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el</a:t>
            </a:r>
            <a:r>
              <a:rPr b="1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que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 cuenta</a:t>
            </a:r>
            <a:r>
              <a:rPr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debidamente </a:t>
            </a:r>
            <a:r>
              <a:rPr b="1" spc="-5" dirty="0" err="1">
                <a:solidFill>
                  <a:srgbClr val="FF0000"/>
                </a:solidFill>
                <a:latin typeface="Calibri"/>
                <a:cs typeface="Calibri"/>
              </a:rPr>
              <a:t>identificado</a:t>
            </a:r>
            <a:r>
              <a:rPr b="1" spc="-5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endParaRPr lang="es-MX" sz="2400" b="1" spc="-5" dirty="0" smtClean="0">
              <a:solidFill>
                <a:srgbClr val="002060"/>
              </a:solidFill>
              <a:latin typeface="Calibri"/>
              <a:cs typeface="Calibri"/>
            </a:endParaRPr>
          </a:p>
          <a:p>
            <a:pPr marL="38097" algn="ctr">
              <a:spcBef>
                <a:spcPts val="25"/>
              </a:spcBef>
            </a:pPr>
            <a:r>
              <a:rPr lang="es-MX" sz="2400" b="1" spc="-5" dirty="0" smtClean="0">
                <a:solidFill>
                  <a:srgbClr val="002060"/>
                </a:solidFill>
                <a:latin typeface="Calibri"/>
                <a:cs typeface="Calibri"/>
              </a:rPr>
              <a:t>COMISIÓN NACIONAL DEL PATRIMONIO </a:t>
            </a:r>
            <a:endParaRPr sz="2400" b="1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7A6833D7-A3D5-44A7-07D7-0754025260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84" y="382948"/>
            <a:ext cx="964316" cy="929876"/>
          </a:xfrm>
          <a:prstGeom prst="rect">
            <a:avLst/>
          </a:prstGeom>
        </p:spPr>
      </p:pic>
      <p:pic>
        <p:nvPicPr>
          <p:cNvPr id="11" name="10 Imagen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3EF3DF28-FC0D-741B-2D0A-4C75386818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4934" y="685800"/>
            <a:ext cx="871855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4224" y="382948"/>
            <a:ext cx="6236761" cy="1282274"/>
          </a:xfrm>
          <a:prstGeom prst="rect">
            <a:avLst/>
          </a:prstGeom>
        </p:spPr>
        <p:txBody>
          <a:bodyPr vert="horz" wrap="square" lIns="0" tIns="62865" rIns="0" bIns="0" rtlCol="0" anchor="t">
            <a:spAutoFit/>
          </a:bodyPr>
          <a:lstStyle/>
          <a:p>
            <a:pPr marL="118100" algn="ctr">
              <a:spcBef>
                <a:spcPts val="495"/>
              </a:spcBef>
            </a:pPr>
            <a:r>
              <a:rPr lang="es-MX" sz="2400" spc="-5" dirty="0"/>
              <a:t>IGLESIA METODISTA</a:t>
            </a:r>
            <a:r>
              <a:rPr lang="es-MX" sz="2400" dirty="0"/>
              <a:t> DE</a:t>
            </a:r>
            <a:r>
              <a:rPr lang="es-MX" sz="2400" spc="-50" dirty="0"/>
              <a:t> </a:t>
            </a:r>
            <a:r>
              <a:rPr lang="es-MX" sz="2400" dirty="0"/>
              <a:t>MÉXICO</a:t>
            </a:r>
            <a:r>
              <a:rPr lang="es-MX" sz="2400" spc="-50" dirty="0"/>
              <a:t> </a:t>
            </a:r>
            <a:r>
              <a:rPr lang="es-MX" sz="2400" dirty="0"/>
              <a:t>A.R.</a:t>
            </a:r>
            <a:br>
              <a:rPr lang="es-MX" sz="2400" dirty="0"/>
            </a:br>
            <a:r>
              <a:rPr lang="es-MX" sz="1600" b="1" dirty="0"/>
              <a:t>COMISIÓN NACIONAL DEL </a:t>
            </a:r>
            <a:r>
              <a:rPr lang="es-MX" sz="1600" b="1" dirty="0" smtClean="0"/>
              <a:t>PATRIMONIO</a:t>
            </a:r>
            <a:r>
              <a:rPr lang="es-MX" sz="1600" b="1" dirty="0"/>
              <a:t/>
            </a:r>
            <a:br>
              <a:rPr lang="es-MX" sz="1600" b="1" dirty="0"/>
            </a:br>
            <a:r>
              <a:rPr lang="es-MX" sz="1600" b="1" dirty="0"/>
              <a:t>INVENTARIO</a:t>
            </a:r>
            <a:r>
              <a:rPr lang="es-MX" sz="1600" b="1" spc="-35" dirty="0"/>
              <a:t> </a:t>
            </a:r>
            <a:r>
              <a:rPr lang="es-MX" sz="1600" b="1" dirty="0"/>
              <a:t>NACIONAL</a:t>
            </a:r>
            <a:r>
              <a:rPr lang="es-MX" sz="1600" b="1" spc="-20" dirty="0"/>
              <a:t> </a:t>
            </a:r>
            <a:r>
              <a:rPr lang="es-MX" sz="1600" b="1" spc="-10" dirty="0"/>
              <a:t>DE</a:t>
            </a:r>
            <a:r>
              <a:rPr lang="es-MX" sz="1600" b="1" spc="-5" dirty="0"/>
              <a:t> </a:t>
            </a:r>
            <a:r>
              <a:rPr lang="es-MX" sz="1600" b="1" spc="-10" dirty="0" smtClean="0"/>
              <a:t>INMUEBLES</a:t>
            </a:r>
            <a:br>
              <a:rPr lang="es-MX" sz="1600" b="1" spc="-10" dirty="0" smtClean="0"/>
            </a:br>
            <a:r>
              <a:rPr lang="es-MX" sz="1600" b="1" spc="-10" dirty="0"/>
              <a:t/>
            </a:r>
            <a:br>
              <a:rPr lang="es-MX" sz="1600" b="1" spc="-10" dirty="0"/>
            </a:br>
            <a:endParaRPr sz="1600" dirty="0"/>
          </a:p>
        </p:txBody>
      </p:sp>
      <p:sp>
        <p:nvSpPr>
          <p:cNvPr id="3" name="object 3"/>
          <p:cNvSpPr/>
          <p:nvPr/>
        </p:nvSpPr>
        <p:spPr>
          <a:xfrm>
            <a:off x="738507" y="346075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6607" y="1356741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087649"/>
              </p:ext>
            </p:extLst>
          </p:nvPr>
        </p:nvGraphicFramePr>
        <p:xfrm>
          <a:off x="728782" y="1828801"/>
          <a:ext cx="8912224" cy="26797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73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15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021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711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19100">
                <a:tc gridSpan="4">
                  <a:txBody>
                    <a:bodyPr/>
                    <a:lstStyle/>
                    <a:p>
                      <a:pPr marL="3552825">
                        <a:lnSpc>
                          <a:spcPct val="100000"/>
                        </a:lnSpc>
                        <a:spcBef>
                          <a:spcPts val="60"/>
                        </a:spcBef>
                        <a:tabLst>
                          <a:tab pos="4010660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II.	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DOMICILIO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GEOGRÁFICO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1942">
                <a:tc>
                  <a:txBody>
                    <a:bodyPr/>
                    <a:lstStyle/>
                    <a:p>
                      <a:pPr marL="458470">
                        <a:lnSpc>
                          <a:spcPts val="13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TIPO</a:t>
                      </a:r>
                      <a:r>
                        <a:rPr sz="11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VIALIDAD: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47320" marR="132080" indent="109220">
                        <a:lnSpc>
                          <a:spcPts val="1030"/>
                        </a:lnSpc>
                      </a:pPr>
                      <a:r>
                        <a:rPr sz="900" spc="1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9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5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en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da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9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B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ou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900" spc="-3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spc="5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ard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,  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Calzada,</a:t>
                      </a:r>
                      <a:r>
                        <a:rPr sz="9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75" dirty="0">
                          <a:latin typeface="Arial MT"/>
                          <a:cs typeface="Arial MT"/>
                        </a:rPr>
                        <a:t>carretera,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camino,</a:t>
                      </a:r>
                      <a:r>
                        <a:rPr sz="9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70" dirty="0">
                          <a:latin typeface="Arial MT"/>
                          <a:cs typeface="Arial MT"/>
                        </a:rPr>
                        <a:t>etc.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246379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Determinar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si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es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alguno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los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tipos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23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vialidad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30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NOMBRE</a:t>
                      </a:r>
                      <a:r>
                        <a:rPr sz="11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VIALIDAD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138430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el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nombre de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la calle en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donde se ubica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el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frente </a:t>
                      </a:r>
                      <a:r>
                        <a:rPr sz="1100" spc="-23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templo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8675">
                <a:tc>
                  <a:txBody>
                    <a:bodyPr/>
                    <a:lstStyle/>
                    <a:p>
                      <a:pPr marR="60960" algn="r">
                        <a:lnSpc>
                          <a:spcPts val="129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NÚMERO</a:t>
                      </a:r>
                      <a:r>
                        <a:rPr sz="11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EXTERIOR: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0"/>
                        </a:lnSpc>
                      </a:pPr>
                      <a:r>
                        <a:rPr sz="1100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-4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su</a:t>
                      </a:r>
                      <a:r>
                        <a:rPr sz="1100" spc="-3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caso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29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NÚMERO</a:t>
                      </a:r>
                      <a:r>
                        <a:rPr sz="11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INTERIOR: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0"/>
                        </a:lnSpc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Si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aplica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su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caso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1574">
                <a:tc gridSpan="2">
                  <a:txBody>
                    <a:bodyPr/>
                    <a:lstStyle/>
                    <a:p>
                      <a:pPr marR="59055" algn="r">
                        <a:lnSpc>
                          <a:spcPts val="1305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REFERENCIA: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(ENTRE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CALLE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CALLE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LOCALIZA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EL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R="53975" algn="r">
                        <a:lnSpc>
                          <a:spcPts val="131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INMUEBLE)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8674">
                <a:tc gridSpan="2">
                  <a:txBody>
                    <a:bodyPr/>
                    <a:lstStyle/>
                    <a:p>
                      <a:pPr marL="1805939">
                        <a:lnSpc>
                          <a:spcPts val="129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VIALIDAD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POSTERIOR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TIPO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NOMBRE: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1768">
                <a:tc gridSpan="2">
                  <a:txBody>
                    <a:bodyPr/>
                    <a:lstStyle/>
                    <a:p>
                      <a:pPr marL="71120" marR="92710">
                        <a:lnSpc>
                          <a:spcPts val="135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TIPO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 ASENTAMIENTO HUMANO: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(Barrio, Ciudad, colonia,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fraccionamiento,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parque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industrial,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privada,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unidad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habitacional,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etc.)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9850">
                        <a:lnSpc>
                          <a:spcPts val="1300"/>
                        </a:lnSpc>
                      </a:pP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Determinar</a:t>
                      </a:r>
                      <a:r>
                        <a:rPr sz="1100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el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que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aplique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su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caso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78674">
                <a:tc gridSpan="2">
                  <a:txBody>
                    <a:bodyPr/>
                    <a:lstStyle/>
                    <a:p>
                      <a:pPr marL="1671955">
                        <a:lnSpc>
                          <a:spcPts val="129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NOMBRE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ASENTAMIENTO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HUMANO: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3321">
                <a:tc>
                  <a:txBody>
                    <a:bodyPr/>
                    <a:lstStyle/>
                    <a:p>
                      <a:pPr marR="54610" algn="r">
                        <a:lnSpc>
                          <a:spcPts val="130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CÓDIGO</a:t>
                      </a:r>
                      <a:r>
                        <a:rPr sz="11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POSTAL: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0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NOMBRE</a:t>
                      </a:r>
                      <a:r>
                        <a:rPr sz="11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LOCALIDAD: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00"/>
                        </a:lnSpc>
                      </a:pP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municipio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2228">
                <a:tc>
                  <a:txBody>
                    <a:bodyPr/>
                    <a:lstStyle/>
                    <a:p>
                      <a:pPr marR="56515" algn="r">
                        <a:lnSpc>
                          <a:spcPts val="130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NOMBRE</a:t>
                      </a:r>
                      <a:r>
                        <a:rPr sz="11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1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MUNICIPIO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R="6096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100" b="1" spc="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IÓ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N: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00"/>
                        </a:lnSpc>
                      </a:pP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Según</a:t>
                      </a:r>
                      <a:r>
                        <a:rPr sz="1100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aplique:</a:t>
                      </a:r>
                      <a:r>
                        <a:rPr sz="1100" spc="-3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Estado</a:t>
                      </a:r>
                      <a:r>
                        <a:rPr sz="1100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Cd.Mx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270510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NOMBRE DE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ENTIDAD </a:t>
                      </a:r>
                      <a:r>
                        <a:rPr sz="1100" b="1" spc="-2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FEDERATIVA: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00"/>
                        </a:lnSpc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Estado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475045"/>
              </p:ext>
            </p:extLst>
          </p:nvPr>
        </p:nvGraphicFramePr>
        <p:xfrm>
          <a:off x="728782" y="4504759"/>
          <a:ext cx="8911590" cy="28764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13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502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39798">
                <a:tc gridSpan="2">
                  <a:txBody>
                    <a:bodyPr/>
                    <a:lstStyle/>
                    <a:p>
                      <a:pPr marL="2638425">
                        <a:lnSpc>
                          <a:spcPts val="1435"/>
                        </a:lnSpc>
                        <a:spcBef>
                          <a:spcPts val="85"/>
                        </a:spcBef>
                        <a:tabLst>
                          <a:tab pos="3095625" algn="l"/>
                        </a:tabLst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III.	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SITUACIÓN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LEGAL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TEMPLO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INMUEBLE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DIVERSO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6050">
                <a:tc>
                  <a:txBody>
                    <a:bodyPr/>
                    <a:lstStyle/>
                    <a:p>
                      <a:pPr marL="71120">
                        <a:lnSpc>
                          <a:spcPts val="129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NACIONALIZADO: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5661">
                <a:tc>
                  <a:txBody>
                    <a:bodyPr/>
                    <a:lstStyle/>
                    <a:p>
                      <a:pPr marL="71120">
                        <a:lnSpc>
                          <a:spcPts val="130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PROCESO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NACIONALIZACIÓN: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3500">
                        <a:lnSpc>
                          <a:spcPts val="1350"/>
                        </a:lnSpc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Si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es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anterior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a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1996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deberá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contar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con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nacionalización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si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no,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deberán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consultar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CONAPAT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spc="-23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conferencia</a:t>
                      </a:r>
                      <a:r>
                        <a:rPr sz="1000" spc="-7" baseline="31746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iii</a:t>
                      </a:r>
                      <a:endParaRPr sz="1000" baseline="31746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6048">
                <a:tc>
                  <a:txBody>
                    <a:bodyPr/>
                    <a:lstStyle/>
                    <a:p>
                      <a:pPr marL="71120">
                        <a:lnSpc>
                          <a:spcPts val="129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11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ACEPTADO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INDAABIN: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0"/>
                        </a:lnSpc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Si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es su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caso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deberán</a:t>
                      </a:r>
                      <a:r>
                        <a:rPr sz="1100" spc="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consultar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CONAPAT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de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su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conferencia</a:t>
                      </a:r>
                      <a:r>
                        <a:rPr sz="1000" spc="-7" baseline="31746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iv</a:t>
                      </a:r>
                      <a:endParaRPr sz="1000" baseline="31746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1284">
                <a:tc>
                  <a:txBody>
                    <a:bodyPr/>
                    <a:lstStyle/>
                    <a:p>
                      <a:pPr marL="71120">
                        <a:lnSpc>
                          <a:spcPts val="13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NOMBRE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PARTICULARES</a:t>
                      </a:r>
                      <a:r>
                        <a:rPr sz="11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(mencionar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nombre):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00"/>
                        </a:lnSpc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3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solo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5172">
                <a:tc>
                  <a:txBody>
                    <a:bodyPr/>
                    <a:lstStyle/>
                    <a:p>
                      <a:pPr marL="71120" marR="655320">
                        <a:lnSpc>
                          <a:spcPts val="134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ARRENDAMIENTO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O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COMODATO </a:t>
                      </a:r>
                      <a:r>
                        <a:rPr sz="1100" b="1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PRIVADO: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00"/>
                        </a:lnSpc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3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solo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4993">
                <a:tc>
                  <a:txBody>
                    <a:bodyPr/>
                    <a:lstStyle/>
                    <a:p>
                      <a:pPr marL="71120">
                        <a:lnSpc>
                          <a:spcPts val="130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SUCESIÓN,</a:t>
                      </a:r>
                      <a:r>
                        <a:rPr sz="11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INTESTADO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 JUICIO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ts val="1310"/>
                        </a:lnSpc>
                        <a:spcBef>
                          <a:spcPts val="25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(describir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particularidades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juicio):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00"/>
                        </a:lnSpc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3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solo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5379">
                <a:tc>
                  <a:txBody>
                    <a:bodyPr/>
                    <a:lstStyle/>
                    <a:p>
                      <a:pPr marL="71120" marR="98425">
                        <a:lnSpc>
                          <a:spcPts val="134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LUGAR DONDE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ENCUENTRAN FISICAMENTE </a:t>
                      </a:r>
                      <a:r>
                        <a:rPr sz="1100" b="1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LOS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DOCUMENTOS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 O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EXPEDIENTE: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05"/>
                        </a:lnSpc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por sí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solo (sea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el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contrato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 comodato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y/o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el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expediente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su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caso)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2036">
                <a:tc>
                  <a:txBody>
                    <a:bodyPr/>
                    <a:lstStyle/>
                    <a:p>
                      <a:pPr marL="71120">
                        <a:lnSpc>
                          <a:spcPts val="130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NOMBRE,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TELÉFONO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DIRECCIÓN: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00"/>
                        </a:lnSpc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3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solo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BC759D43-0F48-6960-FA80-36416B6AF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84" y="382948"/>
            <a:ext cx="964316" cy="929876"/>
          </a:xfrm>
          <a:prstGeom prst="rect">
            <a:avLst/>
          </a:prstGeom>
        </p:spPr>
      </p:pic>
      <p:pic>
        <p:nvPicPr>
          <p:cNvPr id="10" name="9 Imagen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3EF3DF28-FC0D-741B-2D0A-4C75386818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543086"/>
            <a:ext cx="871855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4224" y="445413"/>
            <a:ext cx="6236761" cy="1282274"/>
          </a:xfrm>
          <a:prstGeom prst="rect">
            <a:avLst/>
          </a:prstGeom>
        </p:spPr>
        <p:txBody>
          <a:bodyPr vert="horz" wrap="square" lIns="0" tIns="62865" rIns="0" bIns="0" rtlCol="0" anchor="t">
            <a:spAutoFit/>
          </a:bodyPr>
          <a:lstStyle/>
          <a:p>
            <a:pPr marL="118100" algn="ctr">
              <a:spcBef>
                <a:spcPts val="495"/>
              </a:spcBef>
            </a:pPr>
            <a:r>
              <a:rPr lang="es-MX" sz="2400" spc="-5" dirty="0"/>
              <a:t>IGLESIA METODISTA</a:t>
            </a:r>
            <a:r>
              <a:rPr lang="es-MX" sz="2400" dirty="0"/>
              <a:t> DE</a:t>
            </a:r>
            <a:r>
              <a:rPr lang="es-MX" sz="2400" spc="-50" dirty="0"/>
              <a:t> </a:t>
            </a:r>
            <a:r>
              <a:rPr lang="es-MX" sz="2400" dirty="0"/>
              <a:t>MÉXICO</a:t>
            </a:r>
            <a:r>
              <a:rPr lang="es-MX" sz="2400" spc="-50" dirty="0"/>
              <a:t> </a:t>
            </a:r>
            <a:r>
              <a:rPr lang="es-MX" sz="2400" dirty="0"/>
              <a:t>A.R.</a:t>
            </a:r>
            <a:br>
              <a:rPr lang="es-MX" sz="2400" dirty="0"/>
            </a:br>
            <a:r>
              <a:rPr lang="es-MX" sz="1600" b="1" dirty="0"/>
              <a:t>COMISIÓN NACIONAL DEL </a:t>
            </a:r>
            <a:r>
              <a:rPr lang="es-MX" sz="1600" b="1" dirty="0" smtClean="0"/>
              <a:t>PATRIMONIO</a:t>
            </a:r>
            <a:r>
              <a:rPr lang="es-MX" sz="1600" b="1" dirty="0"/>
              <a:t/>
            </a:r>
            <a:br>
              <a:rPr lang="es-MX" sz="1600" b="1" dirty="0"/>
            </a:br>
            <a:r>
              <a:rPr lang="es-MX" sz="1600" b="1" dirty="0"/>
              <a:t>INVENTARIO</a:t>
            </a:r>
            <a:r>
              <a:rPr lang="es-MX" sz="1600" b="1" spc="-35" dirty="0"/>
              <a:t> </a:t>
            </a:r>
            <a:r>
              <a:rPr lang="es-MX" sz="1600" b="1" dirty="0"/>
              <a:t>NACIONAL</a:t>
            </a:r>
            <a:r>
              <a:rPr lang="es-MX" sz="1600" b="1" spc="-20" dirty="0"/>
              <a:t> </a:t>
            </a:r>
            <a:r>
              <a:rPr lang="es-MX" sz="1600" b="1" spc="-10" dirty="0"/>
              <a:t>DE</a:t>
            </a:r>
            <a:r>
              <a:rPr lang="es-MX" sz="1600" b="1" spc="-5" dirty="0"/>
              <a:t> </a:t>
            </a:r>
            <a:r>
              <a:rPr lang="es-MX" sz="1600" b="1" spc="-10" dirty="0" smtClean="0"/>
              <a:t>INMUEBLES</a:t>
            </a:r>
            <a:br>
              <a:rPr lang="es-MX" sz="1600" b="1" spc="-10" dirty="0" smtClean="0"/>
            </a:br>
            <a:r>
              <a:rPr lang="es-MX" sz="1600" b="1" spc="-10" dirty="0"/>
              <a:t/>
            </a:r>
            <a:br>
              <a:rPr lang="es-MX" sz="1600" b="1" spc="-10" dirty="0"/>
            </a:br>
            <a:r>
              <a:rPr sz="1600" dirty="0" smtClean="0"/>
              <a:t>INVENTARIO</a:t>
            </a:r>
            <a:r>
              <a:rPr sz="1600" spc="-35" dirty="0" smtClean="0"/>
              <a:t> </a:t>
            </a:r>
            <a:r>
              <a:rPr sz="1600" dirty="0"/>
              <a:t>NACIONAL</a:t>
            </a:r>
            <a:r>
              <a:rPr sz="1600" spc="-20" dirty="0"/>
              <a:t> </a:t>
            </a:r>
            <a:r>
              <a:rPr sz="1600" spc="-10" dirty="0"/>
              <a:t>DE</a:t>
            </a:r>
            <a:r>
              <a:rPr sz="1600" spc="-5" dirty="0"/>
              <a:t> </a:t>
            </a:r>
            <a:r>
              <a:rPr sz="1600" spc="-10" dirty="0"/>
              <a:t>INMUEBLES</a:t>
            </a:r>
            <a:endParaRPr sz="1600" dirty="0"/>
          </a:p>
        </p:txBody>
      </p:sp>
      <p:sp>
        <p:nvSpPr>
          <p:cNvPr id="3" name="object 3"/>
          <p:cNvSpPr/>
          <p:nvPr/>
        </p:nvSpPr>
        <p:spPr>
          <a:xfrm>
            <a:off x="738507" y="346075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6607" y="1356741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200611"/>
              </p:ext>
            </p:extLst>
          </p:nvPr>
        </p:nvGraphicFramePr>
        <p:xfrm>
          <a:off x="747833" y="1893317"/>
          <a:ext cx="8803002" cy="948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9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57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267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123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51841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61175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05739">
                <a:tc gridSpan="6">
                  <a:txBody>
                    <a:bodyPr/>
                    <a:lstStyle/>
                    <a:p>
                      <a:pPr marL="2291080">
                        <a:lnSpc>
                          <a:spcPts val="1435"/>
                        </a:lnSpc>
                        <a:spcBef>
                          <a:spcPts val="85"/>
                        </a:spcBef>
                        <a:tabLst>
                          <a:tab pos="2748280" algn="l"/>
                        </a:tabLst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IV.	IMPUESTOS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Y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SERVICIOS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CON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LOS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CUENTA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PROPIEDAD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6784">
                <a:tc>
                  <a:txBody>
                    <a:bodyPr/>
                    <a:lstStyle/>
                    <a:p>
                      <a:pPr marR="58419" algn="r">
                        <a:lnSpc>
                          <a:spcPts val="129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IMPUESTO</a:t>
                      </a:r>
                      <a:r>
                        <a:rPr sz="11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PREDIAL: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7955" algn="r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ts val="1290"/>
                        </a:lnSpc>
                      </a:pPr>
                      <a:r>
                        <a:rPr sz="1100" spc="5" dirty="0">
                          <a:latin typeface="Calibri"/>
                          <a:cs typeface="Calibri"/>
                        </a:rPr>
                        <a:t>NO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9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NOMBRE</a:t>
                      </a:r>
                      <a:r>
                        <a:rPr sz="11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0160">
                        <a:lnSpc>
                          <a:spcPts val="1290"/>
                        </a:lnSpc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3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solo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Núm.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cuenta: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 solo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8374">
                <a:tc>
                  <a:txBody>
                    <a:bodyPr/>
                    <a:lstStyle/>
                    <a:p>
                      <a:pPr marR="59690" algn="r">
                        <a:lnSpc>
                          <a:spcPts val="130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LUZ: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7955" algn="r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ts val="1300"/>
                        </a:lnSpc>
                      </a:pPr>
                      <a:r>
                        <a:rPr sz="1100" spc="5" dirty="0">
                          <a:latin typeface="Calibri"/>
                          <a:cs typeface="Calibri"/>
                        </a:rPr>
                        <a:t>NO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3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NOMBRE</a:t>
                      </a:r>
                      <a:r>
                        <a:rPr sz="11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00"/>
                        </a:lnSpc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3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solo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0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Núm.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contrato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: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solo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6783">
                <a:tc>
                  <a:txBody>
                    <a:bodyPr/>
                    <a:lstStyle/>
                    <a:p>
                      <a:pPr marR="57150" algn="r">
                        <a:lnSpc>
                          <a:spcPts val="129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AGUA: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7475" algn="r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ts val="1290"/>
                        </a:lnSpc>
                      </a:pPr>
                      <a:r>
                        <a:rPr sz="1100" spc="5" dirty="0">
                          <a:latin typeface="Calibri"/>
                          <a:cs typeface="Calibri"/>
                        </a:rPr>
                        <a:t>NO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9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NOMBRE</a:t>
                      </a:r>
                      <a:r>
                        <a:rPr sz="11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90"/>
                        </a:lnSpc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3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solo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Núm.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cuenta: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 solo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R="62865" algn="r">
                        <a:lnSpc>
                          <a:spcPts val="1300"/>
                        </a:lnSpc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TELEFONO: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8110" algn="r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ts val="1300"/>
                        </a:lnSpc>
                      </a:pPr>
                      <a:r>
                        <a:rPr sz="1100" spc="5" dirty="0">
                          <a:latin typeface="Calibri"/>
                          <a:cs typeface="Calibri"/>
                        </a:rPr>
                        <a:t>NO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3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NOMBRE</a:t>
                      </a:r>
                      <a:r>
                        <a:rPr sz="11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00"/>
                        </a:lnSpc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3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solo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0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Núm.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teléfono: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solo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786257"/>
              </p:ext>
            </p:extLst>
          </p:nvPr>
        </p:nvGraphicFramePr>
        <p:xfrm>
          <a:off x="728783" y="3200399"/>
          <a:ext cx="8821420" cy="35814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9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634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288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84598">
                <a:tc gridSpan="3">
                  <a:txBody>
                    <a:bodyPr/>
                    <a:lstStyle/>
                    <a:p>
                      <a:pPr marL="1096010">
                        <a:lnSpc>
                          <a:spcPts val="1435"/>
                        </a:lnSpc>
                        <a:spcBef>
                          <a:spcPts val="60"/>
                        </a:spcBef>
                        <a:tabLst>
                          <a:tab pos="1553210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V.	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DATOS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DE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UBICACIÓN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(En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esta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sección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se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anota</a:t>
                      </a:r>
                      <a:r>
                        <a:rPr sz="1200" b="1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cuáles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son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las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principales colindancias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inmueble)</a:t>
                      </a:r>
                      <a:r>
                        <a:rPr sz="1200" b="1" baseline="27777" dirty="0">
                          <a:latin typeface="Calibri"/>
                          <a:cs typeface="Calibri"/>
                        </a:rPr>
                        <a:t>v</a:t>
                      </a:r>
                      <a:endParaRPr sz="1200" baseline="27777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77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7755">
                <a:tc>
                  <a:txBody>
                    <a:bodyPr/>
                    <a:lstStyle/>
                    <a:p>
                      <a:pPr marL="71120">
                        <a:lnSpc>
                          <a:spcPts val="1290"/>
                        </a:lnSpc>
                        <a:tabLst>
                          <a:tab pos="925194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Orientación	Norte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Colindancia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Medida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metros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7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5098">
                <a:tc>
                  <a:txBody>
                    <a:bodyPr/>
                    <a:lstStyle/>
                    <a:p>
                      <a:pPr marL="71120">
                        <a:lnSpc>
                          <a:spcPts val="1300"/>
                        </a:lnSpc>
                        <a:tabLst>
                          <a:tab pos="925194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Orientación	Sur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Colindancia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Medida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metros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7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7753">
                <a:tc>
                  <a:txBody>
                    <a:bodyPr/>
                    <a:lstStyle/>
                    <a:p>
                      <a:pPr marL="71120">
                        <a:lnSpc>
                          <a:spcPts val="1290"/>
                        </a:lnSpc>
                        <a:tabLst>
                          <a:tab pos="927100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Orientación	Oriente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Colindancia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Medida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metros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7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8110">
                <a:tc>
                  <a:txBody>
                    <a:bodyPr/>
                    <a:lstStyle/>
                    <a:p>
                      <a:pPr marL="71120">
                        <a:lnSpc>
                          <a:spcPts val="1295"/>
                        </a:lnSpc>
                        <a:tabLst>
                          <a:tab pos="925194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Orientación	Poniente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9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Colindancia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con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9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Medida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metros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86965">
                <a:tc gridSpan="3">
                  <a:txBody>
                    <a:bodyPr/>
                    <a:lstStyle/>
                    <a:p>
                      <a:pPr marL="71120" marR="335915">
                        <a:lnSpc>
                          <a:spcPts val="134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ANEXAR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 PLANO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COLINDANCIAS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MAPA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 DE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LAS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PRINCIPALES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CALLES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 UBICACIÓN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b="1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PROPIEDAD.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MAPA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DONDE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ENCUENTRA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 LOCALIDAD.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02183">
                <a:tc gridSpan="3">
                  <a:txBody>
                    <a:bodyPr/>
                    <a:lstStyle/>
                    <a:p>
                      <a:pPr marL="71120">
                        <a:lnSpc>
                          <a:spcPts val="130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SEÑALE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FUENTE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INFORMACIÓN:</a:t>
                      </a:r>
                      <a:r>
                        <a:rPr sz="1100" b="1" spc="2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1.-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Plano  </a:t>
                      </a:r>
                      <a:r>
                        <a:rPr sz="1100" spc="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2.-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Título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propiedad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137604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3.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Otro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documento	4.-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Observación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campo</a:t>
                      </a:r>
                      <a:r>
                        <a:rPr sz="1100" spc="2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por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solo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7923">
                <a:tc gridSpan="3"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6561455" algn="l"/>
                        </a:tabLst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SI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UTILIZARON  DOS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MÁS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FUENTES, INDIQUE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SI</a:t>
                      </a:r>
                      <a:r>
                        <a:rPr sz="11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EXISTE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DISCREPANCIA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ENTRE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LOS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DATOS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ESTAS:  </a:t>
                      </a:r>
                      <a:r>
                        <a:rPr sz="11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1.-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SI.	2.-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NO.</a:t>
                      </a:r>
                      <a:r>
                        <a:rPr sz="1100" spc="229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solo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E9A284F5-6784-6B64-D9DE-138DCFE7D5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84" y="382948"/>
            <a:ext cx="964316" cy="929876"/>
          </a:xfrm>
          <a:prstGeom prst="rect">
            <a:avLst/>
          </a:prstGeom>
        </p:spPr>
      </p:pic>
      <p:pic>
        <p:nvPicPr>
          <p:cNvPr id="10" name="9 Imagen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3EF3DF28-FC0D-741B-2D0A-4C75386818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3677" y="543086"/>
            <a:ext cx="871855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1946" y="423856"/>
            <a:ext cx="6236761" cy="1282274"/>
          </a:xfrm>
          <a:prstGeom prst="rect">
            <a:avLst/>
          </a:prstGeom>
        </p:spPr>
        <p:txBody>
          <a:bodyPr vert="horz" wrap="square" lIns="0" tIns="62865" rIns="0" bIns="0" rtlCol="0" anchor="t">
            <a:spAutoFit/>
          </a:bodyPr>
          <a:lstStyle/>
          <a:p>
            <a:pPr marL="118100" algn="ctr">
              <a:spcBef>
                <a:spcPts val="495"/>
              </a:spcBef>
            </a:pPr>
            <a:r>
              <a:rPr lang="es-MX" sz="2400" spc="-5" dirty="0"/>
              <a:t>IGLESIA METODISTA</a:t>
            </a:r>
            <a:r>
              <a:rPr lang="es-MX" sz="2400" dirty="0"/>
              <a:t> DE</a:t>
            </a:r>
            <a:r>
              <a:rPr lang="es-MX" sz="2400" spc="-50" dirty="0"/>
              <a:t> </a:t>
            </a:r>
            <a:r>
              <a:rPr lang="es-MX" sz="2400" dirty="0"/>
              <a:t>MÉXICO</a:t>
            </a:r>
            <a:r>
              <a:rPr lang="es-MX" sz="2400" spc="-50" dirty="0"/>
              <a:t> </a:t>
            </a:r>
            <a:r>
              <a:rPr lang="es-MX" sz="2400" dirty="0"/>
              <a:t>A.R.</a:t>
            </a:r>
            <a:br>
              <a:rPr lang="es-MX" sz="2400" dirty="0"/>
            </a:br>
            <a:r>
              <a:rPr lang="es-MX" sz="1600" b="1" dirty="0"/>
              <a:t>COMISIÓN NACIONAL DEL </a:t>
            </a:r>
            <a:r>
              <a:rPr lang="es-MX" sz="1600" b="1" dirty="0" smtClean="0"/>
              <a:t>PATRIMONIO</a:t>
            </a:r>
            <a:r>
              <a:rPr lang="es-MX" sz="1600" b="1" dirty="0"/>
              <a:t/>
            </a:r>
            <a:br>
              <a:rPr lang="es-MX" sz="1600" b="1" dirty="0"/>
            </a:br>
            <a:r>
              <a:rPr lang="es-MX" sz="1600" b="1" dirty="0"/>
              <a:t>INVENTARIO</a:t>
            </a:r>
            <a:r>
              <a:rPr lang="es-MX" sz="1600" b="1" spc="-35" dirty="0"/>
              <a:t> </a:t>
            </a:r>
            <a:r>
              <a:rPr lang="es-MX" sz="1600" b="1" dirty="0"/>
              <a:t>NACIONAL</a:t>
            </a:r>
            <a:r>
              <a:rPr lang="es-MX" sz="1600" b="1" spc="-20" dirty="0"/>
              <a:t> </a:t>
            </a:r>
            <a:r>
              <a:rPr lang="es-MX" sz="1600" b="1" spc="-10" dirty="0"/>
              <a:t>DE</a:t>
            </a:r>
            <a:r>
              <a:rPr lang="es-MX" sz="1600" b="1" spc="-5" dirty="0"/>
              <a:t> </a:t>
            </a:r>
            <a:r>
              <a:rPr lang="es-MX" sz="1600" b="1" spc="-10" dirty="0" smtClean="0"/>
              <a:t>INMUEBLES</a:t>
            </a:r>
            <a:br>
              <a:rPr lang="es-MX" sz="1600" b="1" spc="-10" dirty="0" smtClean="0"/>
            </a:br>
            <a:r>
              <a:rPr lang="es-MX" sz="1600" b="1" spc="-10" dirty="0"/>
              <a:t/>
            </a:r>
            <a:br>
              <a:rPr lang="es-MX" sz="1600" b="1" spc="-10" dirty="0"/>
            </a:br>
            <a:endParaRPr sz="1600" dirty="0"/>
          </a:p>
        </p:txBody>
      </p:sp>
      <p:sp>
        <p:nvSpPr>
          <p:cNvPr id="3" name="object 3"/>
          <p:cNvSpPr/>
          <p:nvPr/>
        </p:nvSpPr>
        <p:spPr>
          <a:xfrm>
            <a:off x="738507" y="346075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6607" y="1356741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78204" y="2564300"/>
            <a:ext cx="290322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699">
              <a:spcBef>
                <a:spcPts val="105"/>
              </a:spcBef>
              <a:tabLst>
                <a:tab pos="2094689" algn="l"/>
              </a:tabLst>
            </a:pPr>
            <a:r>
              <a:rPr sz="1100" b="1" dirty="0">
                <a:latin typeface="Calibri"/>
                <a:cs typeface="Calibri"/>
              </a:rPr>
              <a:t>TIPO</a:t>
            </a:r>
            <a:r>
              <a:rPr sz="1100" b="1" spc="-5" dirty="0">
                <a:latin typeface="Calibri"/>
                <a:cs typeface="Calibri"/>
              </a:rPr>
              <a:t> DE INMUEBLE</a:t>
            </a:r>
            <a:r>
              <a:rPr sz="1100" spc="-5" dirty="0">
                <a:latin typeface="Calibri"/>
                <a:cs typeface="Calibri"/>
              </a:rPr>
              <a:t>: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1.</a:t>
            </a:r>
            <a:r>
              <a:rPr sz="1100" spc="3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Terreno	</a:t>
            </a:r>
            <a:r>
              <a:rPr sz="1100" b="1" spc="-5" dirty="0">
                <a:latin typeface="Calibri"/>
                <a:cs typeface="Calibri"/>
              </a:rPr>
              <a:t>2</a:t>
            </a:r>
            <a:r>
              <a:rPr sz="1100" spc="-5" dirty="0">
                <a:latin typeface="Calibri"/>
                <a:cs typeface="Calibri"/>
              </a:rPr>
              <a:t>.-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Edificación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52187" y="2136430"/>
            <a:ext cx="3874770" cy="53091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699">
              <a:spcBef>
                <a:spcPts val="780"/>
              </a:spcBef>
              <a:tabLst>
                <a:tab pos="469225" algn="l"/>
              </a:tabLst>
            </a:pPr>
            <a:r>
              <a:rPr sz="1200" b="1" spc="-5" dirty="0">
                <a:latin typeface="Calibri"/>
                <a:cs typeface="Calibri"/>
              </a:rPr>
              <a:t>VI.	CARACTERÍSTICAS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DEL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INMUEBLE.</a:t>
            </a:r>
            <a:endParaRPr sz="1200" dirty="0">
              <a:latin typeface="Calibri"/>
              <a:cs typeface="Calibri"/>
            </a:endParaRPr>
          </a:p>
          <a:p>
            <a:pPr marL="265408">
              <a:spcBef>
                <a:spcPts val="630"/>
              </a:spcBef>
            </a:pPr>
            <a:r>
              <a:rPr sz="1100" spc="-5" dirty="0">
                <a:latin typeface="Calibri"/>
                <a:cs typeface="Calibri"/>
              </a:rPr>
              <a:t>3. Mixto</a:t>
            </a:r>
            <a:r>
              <a:rPr sz="1100" spc="25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(Terreno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Edificación)</a:t>
            </a:r>
            <a:r>
              <a:rPr sz="1100" spc="245" dirty="0">
                <a:latin typeface="Calibri"/>
                <a:cs typeface="Calibri"/>
              </a:rPr>
              <a:t>  </a:t>
            </a:r>
            <a:r>
              <a:rPr sz="1100" spc="-5" dirty="0">
                <a:solidFill>
                  <a:srgbClr val="FF0000"/>
                </a:solidFill>
                <a:latin typeface="Calibri"/>
                <a:cs typeface="Calibri"/>
              </a:rPr>
              <a:t>Marcar</a:t>
            </a:r>
            <a:r>
              <a:rPr sz="11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la</a:t>
            </a:r>
            <a:r>
              <a:rPr sz="1100" spc="-5" dirty="0">
                <a:solidFill>
                  <a:srgbClr val="FF0000"/>
                </a:solidFill>
                <a:latin typeface="Calibri"/>
                <a:cs typeface="Calibri"/>
              </a:rPr>
              <a:t> opción</a:t>
            </a:r>
            <a:r>
              <a:rPr sz="11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FF0000"/>
                </a:solidFill>
                <a:latin typeface="Calibri"/>
                <a:cs typeface="Calibri"/>
              </a:rPr>
              <a:t>que</a:t>
            </a:r>
            <a:r>
              <a:rPr sz="11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aplique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7408" y="2917842"/>
            <a:ext cx="817435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796">
              <a:spcBef>
                <a:spcPts val="105"/>
              </a:spcBef>
              <a:tabLst>
                <a:tab pos="3852222" algn="l"/>
                <a:tab pos="4135407" algn="l"/>
                <a:tab pos="8036522" algn="l"/>
              </a:tabLst>
            </a:pPr>
            <a:r>
              <a:rPr sz="1100" b="1" spc="-5" dirty="0">
                <a:latin typeface="Calibri"/>
                <a:cs typeface="Calibri"/>
              </a:rPr>
              <a:t>¿CUÁNTAS</a:t>
            </a:r>
            <a:r>
              <a:rPr sz="1100" b="1" spc="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EDIFICACIONES</a:t>
            </a:r>
            <a:r>
              <a:rPr sz="1100" b="1" spc="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EXISTEN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spc="5" dirty="0">
                <a:latin typeface="Calibri"/>
                <a:cs typeface="Calibri"/>
              </a:rPr>
              <a:t>EN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spc="5" dirty="0">
                <a:latin typeface="Calibri"/>
                <a:cs typeface="Calibri"/>
              </a:rPr>
              <a:t>EL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BIEN</a:t>
            </a:r>
            <a:r>
              <a:rPr sz="1100" b="1" spc="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INMUEBLE?</a:t>
            </a:r>
            <a:r>
              <a:rPr sz="11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sz="1100" spc="-5" dirty="0">
                <a:latin typeface="Calibri"/>
                <a:cs typeface="Calibri"/>
              </a:rPr>
              <a:t>.</a:t>
            </a:r>
            <a:r>
              <a:rPr sz="1050" spc="-7" baseline="31746" dirty="0">
                <a:latin typeface="Calibri"/>
                <a:cs typeface="Calibri"/>
              </a:rPr>
              <a:t>vi	</a:t>
            </a:r>
            <a:r>
              <a:rPr sz="1100" b="1" dirty="0">
                <a:latin typeface="Calibri"/>
                <a:cs typeface="Calibri"/>
              </a:rPr>
              <a:t>¿CUÁNTOS </a:t>
            </a:r>
            <a:r>
              <a:rPr sz="1100" b="1" spc="-5" dirty="0">
                <a:latin typeface="Calibri"/>
                <a:cs typeface="Calibri"/>
              </a:rPr>
              <a:t>NIVELES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O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PISOS SUMAN </a:t>
            </a:r>
            <a:r>
              <a:rPr sz="1100" b="1" spc="-5" dirty="0">
                <a:latin typeface="Calibri"/>
                <a:cs typeface="Calibri"/>
              </a:rPr>
              <a:t>ESTAS</a:t>
            </a:r>
            <a:r>
              <a:rPr sz="1100" b="1" spc="5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EDIFICACIONES?</a:t>
            </a:r>
            <a:r>
              <a:rPr sz="11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sz="1050" spc="-7" baseline="31746" dirty="0">
                <a:latin typeface="Calibri"/>
                <a:cs typeface="Calibri"/>
              </a:rPr>
              <a:t>vii</a:t>
            </a:r>
            <a:endParaRPr sz="1050" baseline="31746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78204" y="3306036"/>
            <a:ext cx="6814007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699">
              <a:spcBef>
                <a:spcPts val="105"/>
              </a:spcBef>
              <a:tabLst>
                <a:tab pos="3296009" algn="l"/>
                <a:tab pos="3802060" algn="l"/>
                <a:tab pos="4461136" algn="l"/>
                <a:tab pos="4773530" algn="l"/>
                <a:tab pos="5501814" algn="l"/>
              </a:tabLst>
            </a:pPr>
            <a:r>
              <a:rPr sz="1100" b="1" spc="-5" dirty="0">
                <a:latin typeface="Calibri"/>
                <a:cs typeface="Calibri"/>
              </a:rPr>
              <a:t>AREA</a:t>
            </a:r>
            <a:r>
              <a:rPr sz="1100" b="1" spc="-3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DEL</a:t>
            </a:r>
            <a:r>
              <a:rPr sz="1100" b="1" spc="-3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INMUEBLE:    </a:t>
            </a:r>
            <a:r>
              <a:rPr sz="11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	</a:t>
            </a:r>
            <a:r>
              <a:rPr sz="1100" b="1" spc="-5" dirty="0">
                <a:latin typeface="Calibri"/>
                <a:cs typeface="Calibri"/>
              </a:rPr>
              <a:t>	</a:t>
            </a:r>
            <a:r>
              <a:rPr sz="11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	</a:t>
            </a:r>
            <a:r>
              <a:rPr sz="1100" b="1" spc="-5" dirty="0">
                <a:latin typeface="Calibri"/>
                <a:cs typeface="Calibri"/>
              </a:rPr>
              <a:t>	</a:t>
            </a:r>
            <a:r>
              <a:rPr sz="11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	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38931" y="3216004"/>
            <a:ext cx="774700" cy="234038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8097">
              <a:spcBef>
                <a:spcPts val="505"/>
              </a:spcBef>
              <a:tabLst>
                <a:tab pos="627328" algn="l"/>
              </a:tabLst>
            </a:pPr>
            <a:r>
              <a:rPr sz="1650" b="1" u="heavy" baseline="-20202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	</a:t>
            </a:r>
            <a:r>
              <a:rPr sz="700" b="1" spc="-5" dirty="0">
                <a:latin typeface="Calibri"/>
                <a:cs typeface="Calibri"/>
              </a:rPr>
              <a:t>viii</a:t>
            </a:r>
            <a:endParaRPr sz="700" dirty="0">
              <a:latin typeface="Calibri"/>
              <a:cs typeface="Calibri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780363"/>
              </p:ext>
            </p:extLst>
          </p:nvPr>
        </p:nvGraphicFramePr>
        <p:xfrm>
          <a:off x="970591" y="3654058"/>
          <a:ext cx="6543040" cy="3383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85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039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31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274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62687">
                <a:tc>
                  <a:txBody>
                    <a:bodyPr/>
                    <a:lstStyle/>
                    <a:p>
                      <a:pPr marL="31750">
                        <a:lnSpc>
                          <a:spcPts val="1050"/>
                        </a:lnSpc>
                        <a:tabLst>
                          <a:tab pos="145224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Superficie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terreno	señale</a:t>
                      </a:r>
                      <a:r>
                        <a:rPr sz="11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unidad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16585">
                        <a:lnSpc>
                          <a:spcPts val="105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Superficie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5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Superficie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ts val="105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Superficie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5640">
                <a:tc>
                  <a:txBody>
                    <a:bodyPr/>
                    <a:lstStyle/>
                    <a:p>
                      <a:pPr marL="1354455">
                        <a:lnSpc>
                          <a:spcPts val="1275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Utilizada.</a:t>
                      </a:r>
                      <a:r>
                        <a:rPr sz="11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000" b="1" spc="-7" baseline="31746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has,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Km.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613410">
                        <a:lnSpc>
                          <a:spcPts val="1275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Cubierta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264795">
                        <a:lnSpc>
                          <a:spcPts val="1275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Construida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275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Disponible</a:t>
                      </a: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927408" y="4091447"/>
            <a:ext cx="8585835" cy="182550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63495">
              <a:spcBef>
                <a:spcPts val="795"/>
              </a:spcBef>
              <a:tabLst>
                <a:tab pos="2885198" algn="l"/>
                <a:tab pos="6680910" algn="l"/>
                <a:tab pos="8486064" algn="l"/>
              </a:tabLst>
            </a:pPr>
            <a:r>
              <a:rPr sz="1100" b="1" spc="-5" dirty="0">
                <a:latin typeface="Calibri"/>
                <a:cs typeface="Calibri"/>
              </a:rPr>
              <a:t>SEÑALE</a:t>
            </a:r>
            <a:r>
              <a:rPr sz="1100" b="1" spc="23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FUENTE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10" dirty="0">
                <a:latin typeface="Calibri"/>
                <a:cs typeface="Calibri"/>
              </a:rPr>
              <a:t>DE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INFORMACION:</a:t>
            </a:r>
            <a:r>
              <a:rPr sz="1100" b="1" spc="26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1.</a:t>
            </a:r>
            <a:r>
              <a:rPr sz="1100" dirty="0">
                <a:latin typeface="Calibri"/>
                <a:cs typeface="Calibri"/>
              </a:rPr>
              <a:t> Plano.	2.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Título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</a:t>
            </a:r>
            <a:r>
              <a:rPr sz="1100" dirty="0">
                <a:latin typeface="Calibri"/>
                <a:cs typeface="Calibri"/>
              </a:rPr>
              <a:t> Propiedad.</a:t>
            </a:r>
            <a:r>
              <a:rPr sz="1100" spc="254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(Anote</a:t>
            </a:r>
            <a:r>
              <a:rPr sz="1100" dirty="0">
                <a:latin typeface="Calibri"/>
                <a:cs typeface="Calibri"/>
              </a:rPr>
              <a:t> la</a:t>
            </a:r>
            <a:r>
              <a:rPr sz="1100" spc="-5" dirty="0">
                <a:latin typeface="Calibri"/>
                <a:cs typeface="Calibri"/>
              </a:rPr>
              <a:t> clave)</a:t>
            </a:r>
            <a:r>
              <a:rPr sz="1050" spc="-7" baseline="31746" dirty="0">
                <a:latin typeface="Calibri"/>
                <a:cs typeface="Calibri"/>
              </a:rPr>
              <a:t>ix</a:t>
            </a:r>
            <a:r>
              <a:rPr sz="1050" u="sng" spc="-7" baseline="31746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25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3.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Otro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documento.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sz="1100" dirty="0">
                <a:latin typeface="Calibri"/>
                <a:cs typeface="Calibri"/>
              </a:rPr>
              <a:t>.</a:t>
            </a:r>
          </a:p>
          <a:p>
            <a:pPr marL="63495">
              <a:spcBef>
                <a:spcPts val="700"/>
              </a:spcBef>
            </a:pPr>
            <a:r>
              <a:rPr sz="1100" b="1" spc="-5" dirty="0">
                <a:latin typeface="Calibri"/>
                <a:cs typeface="Calibri"/>
              </a:rPr>
              <a:t>CON</a:t>
            </a:r>
            <a:r>
              <a:rPr sz="1100" b="1" spc="-25" dirty="0">
                <a:latin typeface="Calibri"/>
                <a:cs typeface="Calibri"/>
              </a:rPr>
              <a:t> </a:t>
            </a:r>
            <a:r>
              <a:rPr sz="1100" b="1" spc="5" dirty="0">
                <a:latin typeface="Calibri"/>
                <a:cs typeface="Calibri"/>
              </a:rPr>
              <a:t>QUÉ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SERVICIOS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CUENTA:</a:t>
            </a:r>
            <a:r>
              <a:rPr sz="1100" b="1" spc="5" dirty="0"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0000"/>
                </a:solidFill>
                <a:latin typeface="Calibri"/>
                <a:cs typeface="Calibri"/>
              </a:rPr>
              <a:t>Se</a:t>
            </a:r>
            <a:r>
              <a:rPr sz="11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explica</a:t>
            </a:r>
            <a:r>
              <a:rPr sz="11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0000"/>
                </a:solidFill>
                <a:latin typeface="Calibri"/>
                <a:cs typeface="Calibri"/>
              </a:rPr>
              <a:t>por</a:t>
            </a:r>
            <a:r>
              <a:rPr sz="11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0000"/>
                </a:solidFill>
                <a:latin typeface="Calibri"/>
                <a:cs typeface="Calibri"/>
              </a:rPr>
              <a:t>sí solo</a:t>
            </a:r>
            <a:endParaRPr sz="1100" dirty="0">
              <a:latin typeface="Calibri"/>
              <a:cs typeface="Calibri"/>
            </a:endParaRPr>
          </a:p>
          <a:p>
            <a:pPr marL="63495">
              <a:spcBef>
                <a:spcPts val="695"/>
              </a:spcBef>
              <a:tabLst>
                <a:tab pos="1059092" algn="l"/>
                <a:tab pos="3739837" algn="l"/>
                <a:tab pos="5590707" algn="l"/>
              </a:tabLst>
            </a:pPr>
            <a:r>
              <a:rPr sz="1100" spc="-5" dirty="0">
                <a:latin typeface="Calibri"/>
                <a:cs typeface="Calibri"/>
              </a:rPr>
              <a:t>1.-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Electricidad	2.-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Agua </a:t>
            </a:r>
            <a:r>
              <a:rPr sz="1100" spc="-5" dirty="0">
                <a:latin typeface="Calibri"/>
                <a:cs typeface="Calibri"/>
              </a:rPr>
              <a:t>Potable</a:t>
            </a:r>
            <a:r>
              <a:rPr sz="1100" spc="260" dirty="0">
                <a:latin typeface="Calibri"/>
                <a:cs typeface="Calibri"/>
              </a:rPr>
              <a:t>  </a:t>
            </a:r>
            <a:r>
              <a:rPr sz="1100" spc="-5" dirty="0">
                <a:latin typeface="Calibri"/>
                <a:cs typeface="Calibri"/>
              </a:rPr>
              <a:t>3.- Drenaje</a:t>
            </a:r>
            <a:r>
              <a:rPr sz="1100" spc="260" dirty="0">
                <a:latin typeface="Calibri"/>
                <a:cs typeface="Calibri"/>
              </a:rPr>
              <a:t>  </a:t>
            </a:r>
            <a:r>
              <a:rPr sz="1100" dirty="0">
                <a:latin typeface="Calibri"/>
                <a:cs typeface="Calibri"/>
              </a:rPr>
              <a:t>4.-Telefonía	</a:t>
            </a:r>
            <a:r>
              <a:rPr sz="1100" spc="-5" dirty="0">
                <a:latin typeface="Calibri"/>
                <a:cs typeface="Calibri"/>
              </a:rPr>
              <a:t>5.-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Alumbrado   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6.-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Banquetas	7.-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Vialidad</a:t>
            </a:r>
            <a:r>
              <a:rPr sz="1100" spc="46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8.-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Guarniciones</a:t>
            </a:r>
            <a:endParaRPr sz="1100" dirty="0">
              <a:latin typeface="Calibri"/>
              <a:cs typeface="Calibri"/>
            </a:endParaRPr>
          </a:p>
          <a:p>
            <a:pPr marL="63495">
              <a:spcBef>
                <a:spcPts val="695"/>
              </a:spcBef>
              <a:tabLst>
                <a:tab pos="3471888" algn="l"/>
                <a:tab pos="8132399" algn="l"/>
              </a:tabLst>
            </a:pPr>
            <a:r>
              <a:rPr sz="1100" b="1" dirty="0">
                <a:latin typeface="Calibri"/>
                <a:cs typeface="Calibri"/>
              </a:rPr>
              <a:t>SE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CONSIDERA</a:t>
            </a:r>
            <a:r>
              <a:rPr sz="1100" b="1" dirty="0">
                <a:latin typeface="Calibri"/>
                <a:cs typeface="Calibri"/>
              </a:rPr>
              <a:t> </a:t>
            </a:r>
            <a:r>
              <a:rPr sz="1100" b="1" spc="5" dirty="0">
                <a:latin typeface="Calibri"/>
                <a:cs typeface="Calibri"/>
              </a:rPr>
              <a:t>EL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INMUEBLE</a:t>
            </a:r>
            <a:r>
              <a:rPr sz="1100" b="1" spc="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COMO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MONUMENTO</a:t>
            </a:r>
            <a:r>
              <a:rPr sz="1100" dirty="0">
                <a:latin typeface="Calibri"/>
                <a:cs typeface="Calibri"/>
              </a:rPr>
              <a:t>: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5" dirty="0">
                <a:latin typeface="Calibri"/>
                <a:cs typeface="Calibri"/>
              </a:rPr>
              <a:t>1.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Si	2.</a:t>
            </a:r>
            <a:r>
              <a:rPr sz="1100" dirty="0">
                <a:latin typeface="Calibri"/>
                <a:cs typeface="Calibri"/>
              </a:rPr>
              <a:t> No   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3.</a:t>
            </a:r>
            <a:r>
              <a:rPr sz="1100" spc="254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desconoce</a:t>
            </a:r>
            <a:r>
              <a:rPr sz="1100" spc="27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CLAVE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DEL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CATÁLOGO</a:t>
            </a:r>
            <a:r>
              <a:rPr sz="1100" b="1" spc="2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DEL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INAH</a:t>
            </a:r>
            <a:r>
              <a:rPr sz="1100" spc="-5" dirty="0">
                <a:latin typeface="Calibri"/>
                <a:cs typeface="Calibri"/>
              </a:rPr>
              <a:t>.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0000"/>
                </a:solidFill>
                <a:latin typeface="Calibri"/>
                <a:cs typeface="Calibri"/>
              </a:rPr>
              <a:t>Se</a:t>
            </a:r>
            <a:endParaRPr sz="1100" dirty="0">
              <a:latin typeface="Calibri"/>
              <a:cs typeface="Calibri"/>
            </a:endParaRPr>
          </a:p>
          <a:p>
            <a:pPr marL="63495">
              <a:spcBef>
                <a:spcPts val="700"/>
              </a:spcBef>
            </a:pPr>
            <a:r>
              <a:rPr sz="1100" dirty="0">
                <a:solidFill>
                  <a:srgbClr val="FF0000"/>
                </a:solidFill>
                <a:latin typeface="Calibri"/>
                <a:cs typeface="Calibri"/>
              </a:rPr>
              <a:t>explica</a:t>
            </a:r>
            <a:r>
              <a:rPr sz="11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0000"/>
                </a:solidFill>
                <a:latin typeface="Calibri"/>
                <a:cs typeface="Calibri"/>
              </a:rPr>
              <a:t>por</a:t>
            </a:r>
            <a:r>
              <a:rPr sz="11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0000"/>
                </a:solidFill>
                <a:latin typeface="Calibri"/>
                <a:cs typeface="Calibri"/>
              </a:rPr>
              <a:t>sí</a:t>
            </a:r>
            <a:r>
              <a:rPr sz="11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0000"/>
                </a:solidFill>
                <a:latin typeface="Calibri"/>
                <a:cs typeface="Calibri"/>
              </a:rPr>
              <a:t>solo</a:t>
            </a:r>
            <a:endParaRPr sz="1100" dirty="0">
              <a:latin typeface="Calibri"/>
              <a:cs typeface="Calibri"/>
            </a:endParaRPr>
          </a:p>
          <a:p>
            <a:pPr marL="63495">
              <a:spcBef>
                <a:spcPts val="695"/>
              </a:spcBef>
              <a:tabLst>
                <a:tab pos="3066158" algn="l"/>
                <a:tab pos="3459189" algn="l"/>
                <a:tab pos="3919525" algn="l"/>
                <a:tab pos="8123510" algn="l"/>
              </a:tabLst>
            </a:pPr>
            <a:r>
              <a:rPr sz="1100" b="1" dirty="0">
                <a:latin typeface="Calibri"/>
                <a:cs typeface="Calibri"/>
              </a:rPr>
              <a:t>SE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CONSIDERA</a:t>
            </a:r>
            <a:r>
              <a:rPr sz="1100" b="1" dirty="0">
                <a:latin typeface="Calibri"/>
                <a:cs typeface="Calibri"/>
              </a:rPr>
              <a:t> </a:t>
            </a:r>
            <a:r>
              <a:rPr sz="1100" b="1" spc="5" dirty="0">
                <a:latin typeface="Calibri"/>
                <a:cs typeface="Calibri"/>
              </a:rPr>
              <a:t>EL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INMUEBLE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COMO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ARTÍSTICO:	</a:t>
            </a:r>
            <a:r>
              <a:rPr sz="1100" spc="-5" dirty="0">
                <a:latin typeface="Calibri"/>
                <a:cs typeface="Calibri"/>
              </a:rPr>
              <a:t>1.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Si	2.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	</a:t>
            </a:r>
            <a:r>
              <a:rPr sz="1100" spc="-5" dirty="0">
                <a:latin typeface="Calibri"/>
                <a:cs typeface="Calibri"/>
              </a:rPr>
              <a:t>3.</a:t>
            </a:r>
            <a:r>
              <a:rPr sz="1100" spc="26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Se desconoce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CLAVE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DEL</a:t>
            </a:r>
            <a:r>
              <a:rPr sz="1100" b="1" spc="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CATÁLOGO</a:t>
            </a:r>
            <a:r>
              <a:rPr sz="1100" b="1" spc="2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DEL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INAH</a:t>
            </a:r>
            <a:r>
              <a:rPr sz="1100" spc="-5" dirty="0">
                <a:latin typeface="Calibri"/>
                <a:cs typeface="Calibri"/>
              </a:rPr>
              <a:t>.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sz="1100" dirty="0">
                <a:latin typeface="Calibri"/>
                <a:cs typeface="Calibri"/>
              </a:rPr>
              <a:t>.</a:t>
            </a:r>
          </a:p>
          <a:p>
            <a:pPr marL="63495">
              <a:spcBef>
                <a:spcPts val="695"/>
              </a:spcBef>
              <a:tabLst>
                <a:tab pos="3578560" algn="l"/>
                <a:tab pos="8083507" algn="l"/>
              </a:tabLst>
            </a:pPr>
            <a:r>
              <a:rPr sz="1100" b="1" spc="-5" dirty="0">
                <a:latin typeface="Calibri"/>
                <a:cs typeface="Calibri"/>
              </a:rPr>
              <a:t>CUENTA CON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REGISTRO </a:t>
            </a:r>
            <a:r>
              <a:rPr sz="1100" b="1" spc="-10" dirty="0">
                <a:latin typeface="Calibri"/>
                <a:cs typeface="Calibri"/>
              </a:rPr>
              <a:t>EN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SITIOS</a:t>
            </a:r>
            <a:r>
              <a:rPr sz="1100" b="1" dirty="0">
                <a:latin typeface="Calibri"/>
                <a:cs typeface="Calibri"/>
              </a:rPr>
              <a:t> Y </a:t>
            </a:r>
            <a:r>
              <a:rPr sz="1100" b="1" spc="-5" dirty="0">
                <a:latin typeface="Calibri"/>
                <a:cs typeface="Calibri"/>
              </a:rPr>
              <a:t>MONUMENTOS.</a:t>
            </a:r>
            <a:r>
              <a:rPr sz="1100" b="1" spc="28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1.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Si	2.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</a:t>
            </a:r>
            <a:r>
              <a:rPr sz="1100" spc="26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3.</a:t>
            </a:r>
            <a:r>
              <a:rPr sz="1100" spc="26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desconoce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CLAVE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DEL</a:t>
            </a:r>
            <a:r>
              <a:rPr sz="1100" b="1" spc="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CATÁLOGO</a:t>
            </a:r>
            <a:r>
              <a:rPr sz="1100" b="1" spc="2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DEL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INAH</a:t>
            </a:r>
            <a:r>
              <a:rPr sz="1100" spc="-5" dirty="0">
                <a:latin typeface="Calibri"/>
                <a:cs typeface="Calibri"/>
              </a:rPr>
              <a:t>.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sz="1100" spc="-5" dirty="0">
                <a:latin typeface="Calibri"/>
                <a:cs typeface="Calibri"/>
              </a:rPr>
              <a:t>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07441" y="1981200"/>
            <a:ext cx="8830310" cy="4338242"/>
          </a:xfrm>
          <a:custGeom>
            <a:avLst/>
            <a:gdLst/>
            <a:ahLst/>
            <a:cxnLst/>
            <a:rect l="l" t="t" r="r" b="b"/>
            <a:pathLst>
              <a:path w="8830310" h="3226435">
                <a:moveTo>
                  <a:pt x="8811463" y="18288"/>
                </a:moveTo>
                <a:lnTo>
                  <a:pt x="8802370" y="18288"/>
                </a:lnTo>
                <a:lnTo>
                  <a:pt x="8802319" y="27432"/>
                </a:lnTo>
                <a:lnTo>
                  <a:pt x="8802319" y="3198495"/>
                </a:lnTo>
                <a:lnTo>
                  <a:pt x="27432" y="3198495"/>
                </a:lnTo>
                <a:lnTo>
                  <a:pt x="27432" y="27432"/>
                </a:lnTo>
                <a:lnTo>
                  <a:pt x="8802319" y="27432"/>
                </a:lnTo>
                <a:lnTo>
                  <a:pt x="8802319" y="18288"/>
                </a:lnTo>
                <a:lnTo>
                  <a:pt x="27432" y="18288"/>
                </a:lnTo>
                <a:lnTo>
                  <a:pt x="18288" y="18288"/>
                </a:lnTo>
                <a:lnTo>
                  <a:pt x="18288" y="27305"/>
                </a:lnTo>
                <a:lnTo>
                  <a:pt x="18288" y="27432"/>
                </a:lnTo>
                <a:lnTo>
                  <a:pt x="18288" y="3198495"/>
                </a:lnTo>
                <a:lnTo>
                  <a:pt x="18288" y="3207639"/>
                </a:lnTo>
                <a:lnTo>
                  <a:pt x="27432" y="3207639"/>
                </a:lnTo>
                <a:lnTo>
                  <a:pt x="8802319" y="3207639"/>
                </a:lnTo>
                <a:lnTo>
                  <a:pt x="8811463" y="3207639"/>
                </a:lnTo>
                <a:lnTo>
                  <a:pt x="8811463" y="3198495"/>
                </a:lnTo>
                <a:lnTo>
                  <a:pt x="8811463" y="27432"/>
                </a:lnTo>
                <a:lnTo>
                  <a:pt x="8811463" y="27305"/>
                </a:lnTo>
                <a:lnTo>
                  <a:pt x="8811463" y="18288"/>
                </a:lnTo>
                <a:close/>
              </a:path>
              <a:path w="8830310" h="3226435">
                <a:moveTo>
                  <a:pt x="8829751" y="0"/>
                </a:moveTo>
                <a:lnTo>
                  <a:pt x="8820607" y="0"/>
                </a:lnTo>
                <a:lnTo>
                  <a:pt x="8820607" y="9144"/>
                </a:lnTo>
                <a:lnTo>
                  <a:pt x="8820607" y="27305"/>
                </a:lnTo>
                <a:lnTo>
                  <a:pt x="8820607" y="27432"/>
                </a:lnTo>
                <a:lnTo>
                  <a:pt x="8820607" y="3198495"/>
                </a:lnTo>
                <a:lnTo>
                  <a:pt x="8820607" y="3216783"/>
                </a:lnTo>
                <a:lnTo>
                  <a:pt x="8802370" y="3216783"/>
                </a:lnTo>
                <a:lnTo>
                  <a:pt x="27432" y="3216783"/>
                </a:lnTo>
                <a:lnTo>
                  <a:pt x="9144" y="3216783"/>
                </a:lnTo>
                <a:lnTo>
                  <a:pt x="9144" y="3198495"/>
                </a:lnTo>
                <a:lnTo>
                  <a:pt x="9144" y="27432"/>
                </a:lnTo>
                <a:lnTo>
                  <a:pt x="9144" y="27305"/>
                </a:lnTo>
                <a:lnTo>
                  <a:pt x="9144" y="9144"/>
                </a:lnTo>
                <a:lnTo>
                  <a:pt x="27432" y="9144"/>
                </a:lnTo>
                <a:lnTo>
                  <a:pt x="8802319" y="9144"/>
                </a:lnTo>
                <a:lnTo>
                  <a:pt x="8820607" y="9144"/>
                </a:lnTo>
                <a:lnTo>
                  <a:pt x="8820607" y="0"/>
                </a:lnTo>
                <a:lnTo>
                  <a:pt x="0" y="0"/>
                </a:lnTo>
                <a:lnTo>
                  <a:pt x="0" y="9144"/>
                </a:lnTo>
                <a:lnTo>
                  <a:pt x="0" y="3225927"/>
                </a:lnTo>
                <a:lnTo>
                  <a:pt x="9144" y="3225927"/>
                </a:lnTo>
                <a:lnTo>
                  <a:pt x="8829751" y="3225927"/>
                </a:lnTo>
                <a:lnTo>
                  <a:pt x="8829751" y="3198495"/>
                </a:lnTo>
                <a:lnTo>
                  <a:pt x="8829751" y="27432"/>
                </a:lnTo>
                <a:lnTo>
                  <a:pt x="8829751" y="27305"/>
                </a:lnTo>
                <a:lnTo>
                  <a:pt x="88297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Imagen 14">
            <a:extLst>
              <a:ext uri="{FF2B5EF4-FFF2-40B4-BE49-F238E27FC236}">
                <a16:creationId xmlns="" xmlns:a16="http://schemas.microsoft.com/office/drawing/2014/main" id="{A885418D-8803-5CEC-44A1-2BF80CE81A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84" y="382948"/>
            <a:ext cx="964316" cy="929876"/>
          </a:xfrm>
          <a:prstGeom prst="rect">
            <a:avLst/>
          </a:prstGeom>
        </p:spPr>
      </p:pic>
      <p:pic>
        <p:nvPicPr>
          <p:cNvPr id="16" name="15 Imagen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3EF3DF28-FC0D-741B-2D0A-4C75386818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543086"/>
            <a:ext cx="871855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445413"/>
            <a:ext cx="6236761" cy="1282274"/>
          </a:xfrm>
          <a:prstGeom prst="rect">
            <a:avLst/>
          </a:prstGeom>
        </p:spPr>
        <p:txBody>
          <a:bodyPr vert="horz" wrap="square" lIns="0" tIns="62865" rIns="0" bIns="0" rtlCol="0" anchor="t">
            <a:spAutoFit/>
          </a:bodyPr>
          <a:lstStyle/>
          <a:p>
            <a:pPr marL="118100" algn="ctr">
              <a:spcBef>
                <a:spcPts val="495"/>
              </a:spcBef>
            </a:pPr>
            <a:r>
              <a:rPr lang="es-MX" sz="2400" spc="-5" dirty="0"/>
              <a:t>IGLESIA METODISTA</a:t>
            </a:r>
            <a:r>
              <a:rPr lang="es-MX" sz="2400" dirty="0"/>
              <a:t> DE</a:t>
            </a:r>
            <a:r>
              <a:rPr lang="es-MX" sz="2400" spc="-50" dirty="0"/>
              <a:t> </a:t>
            </a:r>
            <a:r>
              <a:rPr lang="es-MX" sz="2400" dirty="0"/>
              <a:t>MÉXICO</a:t>
            </a:r>
            <a:r>
              <a:rPr lang="es-MX" sz="2400" spc="-50" dirty="0"/>
              <a:t> </a:t>
            </a:r>
            <a:r>
              <a:rPr lang="es-MX" sz="2400" dirty="0"/>
              <a:t>A.R.</a:t>
            </a:r>
            <a:br>
              <a:rPr lang="es-MX" sz="2400" dirty="0"/>
            </a:br>
            <a:r>
              <a:rPr lang="es-MX" sz="1600" b="1" dirty="0"/>
              <a:t>COMISIÓN NACIONAL DEL </a:t>
            </a:r>
            <a:r>
              <a:rPr lang="es-MX" sz="1600" b="1" dirty="0" smtClean="0"/>
              <a:t>PATRIMONIO</a:t>
            </a:r>
            <a:r>
              <a:rPr lang="es-MX" sz="1600" b="1" dirty="0"/>
              <a:t/>
            </a:r>
            <a:br>
              <a:rPr lang="es-MX" sz="1600" b="1" dirty="0"/>
            </a:br>
            <a:r>
              <a:rPr lang="es-MX" sz="1600" b="1" dirty="0"/>
              <a:t>INVENTARIO</a:t>
            </a:r>
            <a:r>
              <a:rPr lang="es-MX" sz="1600" b="1" spc="-35" dirty="0"/>
              <a:t> </a:t>
            </a:r>
            <a:r>
              <a:rPr lang="es-MX" sz="1600" b="1" dirty="0"/>
              <a:t>NACIONAL</a:t>
            </a:r>
            <a:r>
              <a:rPr lang="es-MX" sz="1600" b="1" spc="-20" dirty="0"/>
              <a:t> </a:t>
            </a:r>
            <a:r>
              <a:rPr lang="es-MX" sz="1600" b="1" spc="-10" dirty="0"/>
              <a:t>DE</a:t>
            </a:r>
            <a:r>
              <a:rPr lang="es-MX" sz="1600" b="1" spc="-5" dirty="0"/>
              <a:t> </a:t>
            </a:r>
            <a:r>
              <a:rPr lang="es-MX" sz="1600" b="1" spc="-10" dirty="0" smtClean="0"/>
              <a:t>INMUEBLES</a:t>
            </a:r>
            <a:br>
              <a:rPr lang="es-MX" sz="1600" b="1" spc="-10" dirty="0" smtClean="0"/>
            </a:br>
            <a:r>
              <a:rPr lang="es-MX" sz="1600" b="1" spc="-10" dirty="0"/>
              <a:t/>
            </a:r>
            <a:br>
              <a:rPr lang="es-MX" sz="1600" b="1" spc="-10" dirty="0"/>
            </a:br>
            <a:endParaRPr sz="1600" dirty="0"/>
          </a:p>
        </p:txBody>
      </p:sp>
      <p:sp>
        <p:nvSpPr>
          <p:cNvPr id="3" name="object 3"/>
          <p:cNvSpPr/>
          <p:nvPr/>
        </p:nvSpPr>
        <p:spPr>
          <a:xfrm>
            <a:off x="738507" y="346075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6607" y="1356741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792232"/>
              </p:ext>
            </p:extLst>
          </p:nvPr>
        </p:nvGraphicFramePr>
        <p:xfrm>
          <a:off x="719638" y="2104075"/>
          <a:ext cx="8551545" cy="50029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90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425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09391">
                <a:tc gridSpan="2">
                  <a:txBody>
                    <a:bodyPr/>
                    <a:lstStyle/>
                    <a:p>
                      <a:pPr marL="2377440">
                        <a:lnSpc>
                          <a:spcPts val="1795"/>
                        </a:lnSpc>
                        <a:tabLst>
                          <a:tab pos="2835275" algn="l"/>
                        </a:tabLst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VII.	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TITULOS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PROPIEDAD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Y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ANTECEDENTES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REGISTRALES.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41717">
                <a:tc gridSpan="2">
                  <a:txBody>
                    <a:bodyPr/>
                    <a:lstStyle/>
                    <a:p>
                      <a:pPr marL="69850">
                        <a:lnSpc>
                          <a:spcPts val="13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¿</a:t>
                      </a:r>
                      <a:r>
                        <a:rPr sz="1100" b="1" spc="2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QUIÉN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RECONOCE COMO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PROPIETARIO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INMUEBLE?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2705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312483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1.-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GOBIERNO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FEDERAL (NACIONALIZADO)	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Si se</a:t>
                      </a:r>
                      <a:r>
                        <a:rPr sz="1100" spc="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cuenta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con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declaratoria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nacionalización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5753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2.-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nombre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particular (Anote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nombre de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quien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aparece como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titular)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solo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70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3.-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otros.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(anote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nombre,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teléfono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dirección)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Si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está</a:t>
                      </a:r>
                      <a:r>
                        <a:rPr sz="1100" spc="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comodato,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arrendado,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prestado,</a:t>
                      </a:r>
                      <a:r>
                        <a:rPr sz="1100" spc="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etc.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7203">
                <a:tc gridSpan="2">
                  <a:txBody>
                    <a:bodyPr/>
                    <a:lstStyle/>
                    <a:p>
                      <a:pPr marL="69850">
                        <a:lnSpc>
                          <a:spcPts val="1415"/>
                        </a:lnSpc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ANOTE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LOS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DOCUMENTOS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AMPAREN LA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PROPIEDAD.(ANEXE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COPIAS)</a:t>
                      </a:r>
                      <a:r>
                        <a:rPr sz="12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TODOS</a:t>
                      </a:r>
                      <a:r>
                        <a:rPr sz="1200" b="1" spc="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LOS</a:t>
                      </a:r>
                      <a:r>
                        <a:rPr sz="12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DOCUMENTOS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CON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LOS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QUE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CUENTE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3731">
                <a:tc>
                  <a:txBody>
                    <a:bodyPr/>
                    <a:lstStyle/>
                    <a:p>
                      <a:pPr marL="179705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1.-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2.-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53730">
                <a:tc>
                  <a:txBody>
                    <a:bodyPr/>
                    <a:lstStyle/>
                    <a:p>
                      <a:pPr marL="179705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3.-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4.-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53730">
                <a:tc>
                  <a:txBody>
                    <a:bodyPr/>
                    <a:lstStyle/>
                    <a:p>
                      <a:pPr marL="179705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5.-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29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6.-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3951">
                <a:tc>
                  <a:txBody>
                    <a:bodyPr/>
                    <a:lstStyle/>
                    <a:p>
                      <a:pPr marL="179705">
                        <a:lnSpc>
                          <a:spcPts val="1295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7.-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295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8.-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53731">
                <a:tc gridSpan="2">
                  <a:txBody>
                    <a:bodyPr/>
                    <a:lstStyle/>
                    <a:p>
                      <a:pPr marL="91440">
                        <a:lnSpc>
                          <a:spcPts val="129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INDIQUE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QUIEN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APARECE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COMO</a:t>
                      </a:r>
                      <a:r>
                        <a:rPr sz="11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PROPIETARIO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 EN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1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DOCUMENTO:</a:t>
                      </a:r>
                      <a:r>
                        <a:rPr sz="11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 solo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5373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53731">
                <a:tc gridSpan="2">
                  <a:txBody>
                    <a:bodyPr/>
                    <a:lstStyle/>
                    <a:p>
                      <a:pPr marL="91440">
                        <a:lnSpc>
                          <a:spcPts val="1290"/>
                        </a:lnSpc>
                        <a:tabLst>
                          <a:tab pos="5133975" algn="l"/>
                          <a:tab pos="5690870" algn="l"/>
                        </a:tabLst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¿ESTÁ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INSCRITO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DOCUMENTO</a:t>
                      </a:r>
                      <a:r>
                        <a:rPr sz="11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REGISTRO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PÚBLICO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 DE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 PROPIEDAD?</a:t>
                      </a:r>
                      <a:r>
                        <a:rPr sz="1100" b="1" spc="2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1.-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SI	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2.-</a:t>
                      </a:r>
                      <a:r>
                        <a:rPr sz="11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NO	3.-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DESCONOCE.</a:t>
                      </a:r>
                      <a:r>
                        <a:rPr sz="11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explica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1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sí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solo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896429">
                <a:tc gridSpan="2">
                  <a:txBody>
                    <a:bodyPr/>
                    <a:lstStyle/>
                    <a:p>
                      <a:pPr marL="91440">
                        <a:lnSpc>
                          <a:spcPts val="1300"/>
                        </a:lnSpc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ANOTE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LOS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DATOS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 DEL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REGISTRO</a:t>
                      </a:r>
                      <a:r>
                        <a:rPr sz="11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PÚBLICO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PROPIEDAD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 FEDERAL: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DATOS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OBTIENEN</a:t>
                      </a:r>
                      <a:r>
                        <a:rPr sz="11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OS</a:t>
                      </a:r>
                      <a:r>
                        <a:rPr sz="1100" b="1" spc="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DOCUMENTOS CON</a:t>
                      </a:r>
                      <a:r>
                        <a:rPr sz="11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LOS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QUE</a:t>
                      </a:r>
                      <a:r>
                        <a:rPr sz="11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CUENTEN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tabLst>
                          <a:tab pos="1870710" algn="l"/>
                          <a:tab pos="3703954" algn="l"/>
                        </a:tabLst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FOLIO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REAL:	LIBRO:	FOLIO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REAL</a:t>
                      </a:r>
                      <a:r>
                        <a:rPr sz="11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AUXILIAR: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3759200" algn="l"/>
                          <a:tab pos="5353685" algn="l"/>
                        </a:tabLst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NOMBRE:	NÚMERO:	FOJA</a:t>
                      </a:r>
                      <a:r>
                        <a:rPr sz="11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 FOLIO: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28664">
                <a:tc gridSpan="2">
                  <a:txBody>
                    <a:bodyPr/>
                    <a:lstStyle/>
                    <a:p>
                      <a:pPr marL="91440" marR="157480">
                        <a:lnSpc>
                          <a:spcPts val="146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DATOS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DE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LOS</a:t>
                      </a:r>
                      <a:r>
                        <a:rPr sz="12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RESPONSABLES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LLENADO:</a:t>
                      </a:r>
                      <a:r>
                        <a:rPr sz="12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PASTOR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TITULAR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ADMINISTRADOR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LA PROPIEDAD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Y/o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COMISIÓN 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INMUEBLE </a:t>
                      </a:r>
                      <a:r>
                        <a:rPr sz="1200" b="1" spc="-254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LOCAL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747735">
                <a:tc gridSpan="2">
                  <a:txBody>
                    <a:bodyPr/>
                    <a:lstStyle/>
                    <a:p>
                      <a:pPr marL="91440">
                        <a:lnSpc>
                          <a:spcPts val="1300"/>
                        </a:lnSpc>
                        <a:tabLst>
                          <a:tab pos="3725545" algn="l"/>
                        </a:tabLst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NOMBRE:	CARGO: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Pastor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titular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TELÉFONO: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LUGAR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FECHA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: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3725545" algn="l"/>
                        </a:tabLst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NOMBRE:	CARGO: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ts val="1310"/>
                        </a:lnSpc>
                        <a:spcBef>
                          <a:spcPts val="20"/>
                        </a:spcBef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TELÉFONO: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FCEBE8E2-9211-3259-BDDC-D3121A320A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84" y="382948"/>
            <a:ext cx="964316" cy="929876"/>
          </a:xfrm>
          <a:prstGeom prst="rect">
            <a:avLst/>
          </a:prstGeom>
        </p:spPr>
      </p:pic>
      <p:pic>
        <p:nvPicPr>
          <p:cNvPr id="9" name="8 Imagen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3EF3DF28-FC0D-741B-2D0A-4C75386818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4934" y="685800"/>
            <a:ext cx="871855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0390" y="397408"/>
            <a:ext cx="6236761" cy="1282274"/>
          </a:xfrm>
          <a:prstGeom prst="rect">
            <a:avLst/>
          </a:prstGeom>
        </p:spPr>
        <p:txBody>
          <a:bodyPr vert="horz" wrap="square" lIns="0" tIns="62865" rIns="0" bIns="0" rtlCol="0" anchor="t">
            <a:spAutoFit/>
          </a:bodyPr>
          <a:lstStyle/>
          <a:p>
            <a:pPr marL="118100" algn="ctr">
              <a:spcBef>
                <a:spcPts val="495"/>
              </a:spcBef>
            </a:pPr>
            <a:r>
              <a:rPr lang="es-MX" sz="2400" spc="-5" dirty="0"/>
              <a:t>IGLESIA METODISTA</a:t>
            </a:r>
            <a:r>
              <a:rPr lang="es-MX" sz="2400" dirty="0"/>
              <a:t> DE</a:t>
            </a:r>
            <a:r>
              <a:rPr lang="es-MX" sz="2400" spc="-50" dirty="0"/>
              <a:t> </a:t>
            </a:r>
            <a:r>
              <a:rPr lang="es-MX" sz="2400" dirty="0"/>
              <a:t>MÉXICO</a:t>
            </a:r>
            <a:r>
              <a:rPr lang="es-MX" sz="2400" spc="-50" dirty="0"/>
              <a:t> </a:t>
            </a:r>
            <a:r>
              <a:rPr lang="es-MX" sz="2400" dirty="0"/>
              <a:t>A.R.</a:t>
            </a:r>
            <a:br>
              <a:rPr lang="es-MX" sz="2400" dirty="0"/>
            </a:br>
            <a:r>
              <a:rPr lang="es-MX" sz="1600" b="1" dirty="0"/>
              <a:t>COMISIÓN NACIONAL DEL </a:t>
            </a:r>
            <a:r>
              <a:rPr lang="es-MX" sz="1600" b="1" dirty="0" smtClean="0"/>
              <a:t>PATRIMONIO</a:t>
            </a:r>
            <a:r>
              <a:rPr lang="es-MX" sz="1600" b="1" dirty="0"/>
              <a:t/>
            </a:r>
            <a:br>
              <a:rPr lang="es-MX" sz="1600" b="1" dirty="0"/>
            </a:br>
            <a:r>
              <a:rPr lang="es-MX" sz="1600" b="1" dirty="0"/>
              <a:t>INVENTARIO</a:t>
            </a:r>
            <a:r>
              <a:rPr lang="es-MX" sz="1600" b="1" spc="-35" dirty="0"/>
              <a:t> </a:t>
            </a:r>
            <a:r>
              <a:rPr lang="es-MX" sz="1600" b="1" dirty="0"/>
              <a:t>NACIONAL</a:t>
            </a:r>
            <a:r>
              <a:rPr lang="es-MX" sz="1600" b="1" spc="-20" dirty="0"/>
              <a:t> </a:t>
            </a:r>
            <a:r>
              <a:rPr lang="es-MX" sz="1600" b="1" spc="-10" dirty="0"/>
              <a:t>DE</a:t>
            </a:r>
            <a:r>
              <a:rPr lang="es-MX" sz="1600" b="1" spc="-5" dirty="0"/>
              <a:t> </a:t>
            </a:r>
            <a:r>
              <a:rPr lang="es-MX" sz="1600" b="1" spc="-10" dirty="0" smtClean="0"/>
              <a:t>INMUEBLES</a:t>
            </a:r>
            <a:br>
              <a:rPr lang="es-MX" sz="1600" b="1" spc="-10" dirty="0" smtClean="0"/>
            </a:br>
            <a:r>
              <a:rPr lang="es-MX" sz="1600" b="1" spc="-10" dirty="0"/>
              <a:t/>
            </a:r>
            <a:br>
              <a:rPr lang="es-MX" sz="1600" b="1" spc="-10" dirty="0"/>
            </a:br>
            <a:endParaRPr sz="1600" dirty="0"/>
          </a:p>
        </p:txBody>
      </p:sp>
      <p:sp>
        <p:nvSpPr>
          <p:cNvPr id="3" name="object 3"/>
          <p:cNvSpPr/>
          <p:nvPr/>
        </p:nvSpPr>
        <p:spPr>
          <a:xfrm>
            <a:off x="738507" y="346075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6607" y="1356741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22681" y="2011443"/>
            <a:ext cx="8552180" cy="166712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1432">
              <a:lnSpc>
                <a:spcPts val="1300"/>
              </a:lnSpc>
            </a:pPr>
            <a:r>
              <a:rPr sz="1100" b="1" spc="-5" dirty="0">
                <a:latin typeface="Calibri"/>
                <a:cs typeface="Calibri"/>
              </a:rPr>
              <a:t>LUGAR</a:t>
            </a:r>
            <a:r>
              <a:rPr sz="1100" b="1" spc="-2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Y</a:t>
            </a:r>
            <a:r>
              <a:rPr sz="1100" b="1" spc="-3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FECHA: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2681" y="2459101"/>
            <a:ext cx="8298815" cy="31730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699">
              <a:spcBef>
                <a:spcPts val="105"/>
              </a:spcBef>
            </a:pPr>
            <a:r>
              <a:rPr sz="1600" b="1" spc="5" dirty="0">
                <a:latin typeface="Calibri"/>
                <a:cs typeface="Calibri"/>
              </a:rPr>
              <a:t>ANEXO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I.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CONCENTRADO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1600"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INFORMACIÓN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DEL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INMUEBLE</a:t>
            </a:r>
            <a:r>
              <a:rPr sz="1600" b="1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DETALLADA 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16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PÁGINAS</a:t>
            </a:r>
            <a:r>
              <a:rPr sz="1600"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ANTERIORES</a:t>
            </a:r>
            <a:endParaRPr sz="1600" dirty="0">
              <a:latin typeface="Calibri"/>
              <a:cs typeface="Calibri"/>
            </a:endParaRPr>
          </a:p>
          <a:p>
            <a:pPr marL="12699">
              <a:spcBef>
                <a:spcPts val="60"/>
              </a:spcBef>
            </a:pPr>
            <a:r>
              <a:rPr sz="1400" b="1" spc="-5" dirty="0">
                <a:latin typeface="Calibri"/>
                <a:cs typeface="Calibri"/>
              </a:rPr>
              <a:t>DESCRIPCIÓN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DETALLADA </a:t>
            </a:r>
            <a:r>
              <a:rPr sz="1400" b="1" spc="-10" dirty="0">
                <a:latin typeface="Calibri"/>
                <a:cs typeface="Calibri"/>
              </a:rPr>
              <a:t>DEL</a:t>
            </a:r>
            <a:r>
              <a:rPr sz="1400" b="1" spc="1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INMUEBLE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INCORPORANDO</a:t>
            </a:r>
            <a:r>
              <a:rPr sz="1400" b="1" spc="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DATOS</a:t>
            </a:r>
            <a:r>
              <a:rPr sz="1400" b="1" spc="-5" dirty="0">
                <a:latin typeface="Calibri"/>
                <a:cs typeface="Calibri"/>
              </a:rPr>
              <a:t> ESTRUCTURALES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Y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 USO.</a:t>
            </a:r>
            <a:endParaRPr sz="1400" dirty="0">
              <a:latin typeface="Calibri"/>
              <a:cs typeface="Calibri"/>
            </a:endParaRPr>
          </a:p>
          <a:p>
            <a:pPr marL="12699">
              <a:spcBef>
                <a:spcPts val="985"/>
              </a:spcBef>
            </a:pPr>
            <a:r>
              <a:rPr sz="1400" b="1" spc="-10" dirty="0">
                <a:latin typeface="Calibri"/>
                <a:cs typeface="Calibri"/>
              </a:rPr>
              <a:t>Se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anexan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fotografías.</a:t>
            </a:r>
            <a:endParaRPr sz="1400" dirty="0">
              <a:latin typeface="Calibri"/>
              <a:cs typeface="Calibri"/>
            </a:endParaRPr>
          </a:p>
          <a:p>
            <a:pPr marL="12699">
              <a:spcBef>
                <a:spcPts val="960"/>
              </a:spcBef>
            </a:pPr>
            <a:r>
              <a:rPr sz="1400" b="1" spc="-10" dirty="0">
                <a:latin typeface="Calibri"/>
                <a:cs typeface="Calibri"/>
              </a:rPr>
              <a:t>El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Inmueble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se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ubica</a:t>
            </a:r>
            <a:r>
              <a:rPr sz="1400" b="1" spc="1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en:</a:t>
            </a:r>
            <a:endParaRPr sz="1400" dirty="0">
              <a:latin typeface="Calibri"/>
              <a:cs typeface="Calibri"/>
            </a:endParaRPr>
          </a:p>
          <a:p>
            <a:pPr marL="12699" marR="5350697">
              <a:lnSpc>
                <a:spcPct val="157200"/>
              </a:lnSpc>
            </a:pPr>
            <a:r>
              <a:rPr sz="1400" b="1" spc="-10" dirty="0">
                <a:latin typeface="Calibri"/>
                <a:cs typeface="Calibri"/>
              </a:rPr>
              <a:t>El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terreno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cuenta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con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una</a:t>
            </a:r>
            <a:r>
              <a:rPr sz="1400" b="1" spc="-5" dirty="0">
                <a:latin typeface="Calibri"/>
                <a:cs typeface="Calibri"/>
              </a:rPr>
              <a:t> superficie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de: </a:t>
            </a:r>
            <a:r>
              <a:rPr sz="1400" b="1" spc="-30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Con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una</a:t>
            </a:r>
            <a:r>
              <a:rPr sz="1400" b="1" spc="2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superficie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total</a:t>
            </a:r>
            <a:r>
              <a:rPr sz="1400" b="1" dirty="0">
                <a:latin typeface="Calibri"/>
                <a:cs typeface="Calibri"/>
              </a:rPr>
              <a:t> construida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de: 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Cuántos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niveles:</a:t>
            </a:r>
            <a:endParaRPr sz="1400" dirty="0">
              <a:latin typeface="Calibri"/>
              <a:cs typeface="Calibri"/>
            </a:endParaRPr>
          </a:p>
          <a:p>
            <a:pPr marL="12699">
              <a:spcBef>
                <a:spcPts val="960"/>
              </a:spcBef>
            </a:pPr>
            <a:r>
              <a:rPr sz="1400" b="1" spc="-10" dirty="0">
                <a:latin typeface="Calibri"/>
                <a:cs typeface="Calibri"/>
              </a:rPr>
              <a:t>Consta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de:</a:t>
            </a:r>
            <a:endParaRPr sz="1400" dirty="0">
              <a:latin typeface="Calibri"/>
              <a:cs typeface="Calibri"/>
            </a:endParaRPr>
          </a:p>
          <a:p>
            <a:pPr marL="12699" marR="5508798">
              <a:lnSpc>
                <a:spcPct val="157300"/>
              </a:lnSpc>
              <a:spcBef>
                <a:spcPts val="20"/>
              </a:spcBef>
            </a:pPr>
            <a:r>
              <a:rPr sz="1400" b="1" spc="-10" dirty="0">
                <a:latin typeface="Calibri"/>
                <a:cs typeface="Calibri"/>
              </a:rPr>
              <a:t>Materiales</a:t>
            </a:r>
            <a:r>
              <a:rPr sz="1400" b="1" spc="1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usados</a:t>
            </a:r>
            <a:r>
              <a:rPr sz="1400" b="1" spc="-10" dirty="0">
                <a:latin typeface="Calibri"/>
                <a:cs typeface="Calibri"/>
              </a:rPr>
              <a:t> en</a:t>
            </a:r>
            <a:r>
              <a:rPr sz="1400" b="1" spc="1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la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construcción: </a:t>
            </a:r>
            <a:r>
              <a:rPr sz="1400" b="1" spc="-30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Otros: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CBD6709C-5EE8-C24C-B12A-CA6E2A30BD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84" y="382948"/>
            <a:ext cx="964316" cy="929876"/>
          </a:xfrm>
          <a:prstGeom prst="rect">
            <a:avLst/>
          </a:prstGeom>
        </p:spPr>
      </p:pic>
      <p:pic>
        <p:nvPicPr>
          <p:cNvPr id="10" name="9 Imagen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3EF3DF28-FC0D-741B-2D0A-4C75386818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4934" y="685800"/>
            <a:ext cx="871855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0" y="428825"/>
            <a:ext cx="6766565" cy="1309512"/>
          </a:xfrm>
          <a:prstGeom prst="rect">
            <a:avLst/>
          </a:prstGeom>
        </p:spPr>
        <p:txBody>
          <a:bodyPr vert="horz" wrap="square" lIns="0" tIns="62407" rIns="0" bIns="0" rtlCol="0" anchor="t">
            <a:spAutoFit/>
          </a:bodyPr>
          <a:lstStyle/>
          <a:p>
            <a:pPr marL="118100" algn="ctr">
              <a:spcBef>
                <a:spcPts val="495"/>
              </a:spcBef>
            </a:pPr>
            <a:r>
              <a:rPr lang="es-MX" sz="2400" b="1" spc="-5" dirty="0"/>
              <a:t>IGLESIA METODISTA</a:t>
            </a:r>
            <a:r>
              <a:rPr lang="es-MX" sz="2400" b="1" dirty="0"/>
              <a:t> DE</a:t>
            </a:r>
            <a:r>
              <a:rPr lang="es-MX" sz="2400" b="1" spc="-50" dirty="0"/>
              <a:t> </a:t>
            </a:r>
            <a:r>
              <a:rPr lang="es-MX" sz="2400" b="1" dirty="0"/>
              <a:t>MÉXICO</a:t>
            </a:r>
            <a:r>
              <a:rPr lang="es-MX" sz="2400" b="1" spc="-50" dirty="0"/>
              <a:t> </a:t>
            </a:r>
            <a:r>
              <a:rPr lang="es-MX" sz="2400" b="1" dirty="0"/>
              <a:t>A.R.</a:t>
            </a:r>
            <a:br>
              <a:rPr lang="es-MX" sz="2400" b="1" dirty="0"/>
            </a:br>
            <a:r>
              <a:rPr lang="es-MX" sz="1600" b="1" dirty="0"/>
              <a:t>COMISIÓN NACIONAL DEL </a:t>
            </a:r>
            <a:r>
              <a:rPr lang="es-MX" sz="1600" b="1" dirty="0" err="1" smtClean="0"/>
              <a:t>PATRIMOnIO</a:t>
            </a:r>
            <a:r>
              <a:rPr lang="es-MX" sz="1600" b="1" dirty="0" smtClean="0"/>
              <a:t/>
            </a:r>
            <a:br>
              <a:rPr lang="es-MX" sz="1600" b="1" dirty="0" smtClean="0"/>
            </a:br>
            <a:r>
              <a:rPr lang="es-MX" sz="2400" b="1" dirty="0"/>
              <a:t/>
            </a:r>
            <a:br>
              <a:rPr lang="es-MX" sz="2400" b="1" dirty="0"/>
            </a:b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3200400" y="1172082"/>
            <a:ext cx="343344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699">
              <a:spcBef>
                <a:spcPts val="105"/>
              </a:spcBef>
            </a:pPr>
            <a:r>
              <a:rPr sz="1600" b="1" dirty="0">
                <a:solidFill>
                  <a:srgbClr val="1F3863"/>
                </a:solidFill>
                <a:latin typeface="Franklin Gothic Medium"/>
                <a:cs typeface="Franklin Gothic Medium"/>
              </a:rPr>
              <a:t>INVENTARIO</a:t>
            </a:r>
            <a:r>
              <a:rPr sz="1600" b="1" spc="-40" dirty="0">
                <a:solidFill>
                  <a:srgbClr val="1F3863"/>
                </a:solidFill>
                <a:latin typeface="Franklin Gothic Medium"/>
                <a:cs typeface="Franklin Gothic Medium"/>
              </a:rPr>
              <a:t> </a:t>
            </a:r>
            <a:r>
              <a:rPr sz="1600" b="1" dirty="0">
                <a:solidFill>
                  <a:srgbClr val="1F3863"/>
                </a:solidFill>
                <a:latin typeface="Franklin Gothic Medium"/>
                <a:cs typeface="Franklin Gothic Medium"/>
              </a:rPr>
              <a:t>NACIONAL</a:t>
            </a:r>
            <a:r>
              <a:rPr sz="1600" b="1" spc="-20" dirty="0">
                <a:solidFill>
                  <a:srgbClr val="1F3863"/>
                </a:solidFill>
                <a:latin typeface="Franklin Gothic Medium"/>
                <a:cs typeface="Franklin Gothic Medium"/>
              </a:rPr>
              <a:t> </a:t>
            </a:r>
            <a:r>
              <a:rPr sz="1600" b="1" spc="-10" dirty="0">
                <a:solidFill>
                  <a:srgbClr val="1F3863"/>
                </a:solidFill>
                <a:latin typeface="Franklin Gothic Medium"/>
                <a:cs typeface="Franklin Gothic Medium"/>
              </a:rPr>
              <a:t>DE INMUEBLES</a:t>
            </a:r>
            <a:endParaRPr sz="1600" b="1" dirty="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8507" y="346075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6607" y="1356741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83294" y="1828800"/>
            <a:ext cx="72771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699">
              <a:spcBef>
                <a:spcPts val="90"/>
              </a:spcBef>
            </a:pPr>
            <a:r>
              <a:rPr sz="1400" b="1" spc="-5" dirty="0">
                <a:latin typeface="Calibri"/>
                <a:cs typeface="Calibri"/>
              </a:rPr>
              <a:t>ANEXO</a:t>
            </a:r>
            <a:r>
              <a:rPr sz="1400" b="1" spc="2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II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28076" y="1840215"/>
            <a:ext cx="544703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699">
              <a:spcBef>
                <a:spcPts val="90"/>
              </a:spcBef>
            </a:pPr>
            <a:r>
              <a:rPr sz="1400" b="1" spc="-5" dirty="0">
                <a:latin typeface="Calibri"/>
                <a:cs typeface="Calibri"/>
              </a:rPr>
              <a:t>PLANO</a:t>
            </a:r>
            <a:r>
              <a:rPr sz="1400" b="1" spc="620" dirty="0">
                <a:latin typeface="Calibri"/>
                <a:cs typeface="Calibri"/>
              </a:rPr>
              <a:t> </a:t>
            </a:r>
            <a:r>
              <a:rPr sz="1400" b="1" spc="10" dirty="0">
                <a:latin typeface="Calibri"/>
                <a:cs typeface="Calibri"/>
              </a:rPr>
              <a:t>DE</a:t>
            </a:r>
            <a:r>
              <a:rPr sz="1400" b="1" spc="30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COLINDANCIAS: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Calibri"/>
                <a:cs typeface="Calibri"/>
              </a:rPr>
              <a:t>ANEXAR</a:t>
            </a:r>
            <a:r>
              <a:rPr sz="14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FOTOGRAFIA</a:t>
            </a:r>
            <a:r>
              <a:rPr sz="1400" b="1" spc="-10" dirty="0">
                <a:solidFill>
                  <a:srgbClr val="FF0000"/>
                </a:solidFill>
                <a:latin typeface="Calibri"/>
                <a:cs typeface="Calibri"/>
              </a:rPr>
              <a:t> DEL</a:t>
            </a:r>
            <a:r>
              <a:rPr sz="14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PLANO</a:t>
            </a:r>
            <a:r>
              <a:rPr sz="1400"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0000"/>
                </a:solidFill>
                <a:latin typeface="Calibri"/>
                <a:cs typeface="Calibri"/>
              </a:rPr>
              <a:t>O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PLANOS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F7A0BE77-47DA-B2F7-E8FC-24769E4B48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84" y="382948"/>
            <a:ext cx="964316" cy="929876"/>
          </a:xfrm>
          <a:prstGeom prst="rect">
            <a:avLst/>
          </a:prstGeom>
        </p:spPr>
      </p:pic>
      <p:pic>
        <p:nvPicPr>
          <p:cNvPr id="11" name="10 Imagen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3EF3DF28-FC0D-741B-2D0A-4C75386818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3677" y="543086"/>
            <a:ext cx="871855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346075"/>
            <a:ext cx="6236761" cy="1060675"/>
          </a:xfrm>
          <a:prstGeom prst="rect">
            <a:avLst/>
          </a:prstGeom>
        </p:spPr>
        <p:txBody>
          <a:bodyPr vert="horz" wrap="square" lIns="0" tIns="62865" rIns="0" bIns="0" rtlCol="0" anchor="t">
            <a:spAutoFit/>
          </a:bodyPr>
          <a:lstStyle/>
          <a:p>
            <a:pPr marL="118100" algn="ctr">
              <a:spcBef>
                <a:spcPts val="495"/>
              </a:spcBef>
            </a:pP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sz="2400" spc="-5" dirty="0"/>
              <a:t>IGLESIA METODISTA</a:t>
            </a:r>
            <a:r>
              <a:rPr lang="es-MX" sz="2400" dirty="0"/>
              <a:t> DE</a:t>
            </a:r>
            <a:r>
              <a:rPr lang="es-MX" sz="2400" spc="-50" dirty="0"/>
              <a:t> </a:t>
            </a:r>
            <a:r>
              <a:rPr lang="es-MX" sz="2400" dirty="0"/>
              <a:t>MÉXICO</a:t>
            </a:r>
            <a:r>
              <a:rPr lang="es-MX" sz="2400" spc="-50" dirty="0"/>
              <a:t> </a:t>
            </a:r>
            <a:r>
              <a:rPr lang="es-MX" sz="2400" dirty="0"/>
              <a:t>A.R.</a:t>
            </a:r>
            <a:br>
              <a:rPr lang="es-MX" sz="2400" dirty="0"/>
            </a:br>
            <a:r>
              <a:rPr lang="es-MX" sz="1600" b="1" dirty="0"/>
              <a:t>COMISIÓN NACIONAL DEL </a:t>
            </a:r>
            <a:r>
              <a:rPr lang="es-MX" sz="1600" b="1" dirty="0" smtClean="0"/>
              <a:t>PATRIMONIO</a:t>
            </a:r>
            <a:r>
              <a:rPr lang="es-MX" sz="1600" b="1" dirty="0"/>
              <a:t/>
            </a:r>
            <a:br>
              <a:rPr lang="es-MX" sz="1600" b="1" dirty="0"/>
            </a:br>
            <a:r>
              <a:rPr lang="es-MX" sz="1600" dirty="0" err="1" smtClean="0"/>
              <a:t>i</a:t>
            </a:r>
            <a:r>
              <a:rPr lang="es-MX" sz="1600" b="1" dirty="0" err="1" smtClean="0"/>
              <a:t>In</a:t>
            </a:r>
            <a:r>
              <a:rPr sz="1600" b="1" dirty="0" smtClean="0"/>
              <a:t>VENTARIO</a:t>
            </a:r>
            <a:r>
              <a:rPr sz="1600" b="1" spc="-35" dirty="0" smtClean="0"/>
              <a:t> </a:t>
            </a:r>
            <a:r>
              <a:rPr sz="1600" b="1" dirty="0"/>
              <a:t>NACIONAL</a:t>
            </a:r>
            <a:r>
              <a:rPr sz="1600" b="1" spc="-20" dirty="0"/>
              <a:t> </a:t>
            </a:r>
            <a:r>
              <a:rPr sz="1600" b="1" spc="-10" dirty="0"/>
              <a:t>DE</a:t>
            </a:r>
            <a:r>
              <a:rPr sz="1600" b="1" spc="-5" dirty="0"/>
              <a:t> </a:t>
            </a:r>
            <a:r>
              <a:rPr sz="1600" b="1" spc="-10" dirty="0"/>
              <a:t>INMUEBLES</a:t>
            </a:r>
            <a:endParaRPr sz="1600" b="1" dirty="0"/>
          </a:p>
        </p:txBody>
      </p:sp>
      <p:sp>
        <p:nvSpPr>
          <p:cNvPr id="3" name="object 3"/>
          <p:cNvSpPr/>
          <p:nvPr/>
        </p:nvSpPr>
        <p:spPr>
          <a:xfrm>
            <a:off x="738507" y="346075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6607" y="1356741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6939" y="6598107"/>
            <a:ext cx="80327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699">
              <a:spcBef>
                <a:spcPts val="105"/>
              </a:spcBef>
            </a:pPr>
            <a:r>
              <a:rPr sz="1600" b="1" spc="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1600" b="1" spc="-2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600" b="1" spc="10" dirty="0">
                <a:solidFill>
                  <a:srgbClr val="FF0000"/>
                </a:solidFill>
                <a:latin typeface="Calibri"/>
                <a:cs typeface="Calibri"/>
              </a:rPr>
              <a:t>MP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600" b="1" spc="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9037" y="1715268"/>
            <a:ext cx="7067550" cy="490599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DED74DA7-A742-1BF9-C4C8-835AF5D711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84" y="382948"/>
            <a:ext cx="964316" cy="929876"/>
          </a:xfrm>
          <a:prstGeom prst="rect">
            <a:avLst/>
          </a:prstGeom>
        </p:spPr>
      </p:pic>
      <p:pic>
        <p:nvPicPr>
          <p:cNvPr id="10" name="9 Imagen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3EF3DF28-FC0D-741B-2D0A-4C75386818C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3676" y="543086"/>
            <a:ext cx="871855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0819" y="389864"/>
            <a:ext cx="6236761" cy="1282274"/>
          </a:xfrm>
          <a:prstGeom prst="rect">
            <a:avLst/>
          </a:prstGeom>
        </p:spPr>
        <p:txBody>
          <a:bodyPr vert="horz" wrap="square" lIns="0" tIns="62865" rIns="0" bIns="0" rtlCol="0" anchor="t">
            <a:spAutoFit/>
          </a:bodyPr>
          <a:lstStyle/>
          <a:p>
            <a:pPr marL="118100" algn="ctr">
              <a:spcBef>
                <a:spcPts val="495"/>
              </a:spcBef>
            </a:pPr>
            <a:r>
              <a:rPr lang="es-MX" sz="2400" spc="-5" dirty="0"/>
              <a:t>IGLESIA METODISTA</a:t>
            </a:r>
            <a:r>
              <a:rPr lang="es-MX" sz="2400" dirty="0"/>
              <a:t> DE</a:t>
            </a:r>
            <a:r>
              <a:rPr lang="es-MX" sz="2400" spc="-50" dirty="0"/>
              <a:t> </a:t>
            </a:r>
            <a:r>
              <a:rPr lang="es-MX" sz="2400" dirty="0"/>
              <a:t>MÉXICO</a:t>
            </a:r>
            <a:r>
              <a:rPr lang="es-MX" sz="2400" spc="-50" dirty="0"/>
              <a:t> </a:t>
            </a:r>
            <a:r>
              <a:rPr lang="es-MX" sz="2400" dirty="0"/>
              <a:t>A.R.</a:t>
            </a:r>
            <a:br>
              <a:rPr lang="es-MX" sz="2400" dirty="0"/>
            </a:br>
            <a:r>
              <a:rPr lang="es-MX" sz="1600" b="1" dirty="0"/>
              <a:t>COMISIÓN NACIONAL DEL </a:t>
            </a:r>
            <a:r>
              <a:rPr lang="es-MX" sz="1600" b="1" dirty="0" smtClean="0"/>
              <a:t>PATRIMONIO</a:t>
            </a:r>
            <a:r>
              <a:rPr lang="es-MX" sz="1600" b="1" dirty="0"/>
              <a:t/>
            </a:r>
            <a:br>
              <a:rPr lang="es-MX" sz="1600" b="1" dirty="0"/>
            </a:br>
            <a:r>
              <a:rPr lang="es-MX" sz="1600" b="1" dirty="0"/>
              <a:t>INVENTARIO</a:t>
            </a:r>
            <a:r>
              <a:rPr lang="es-MX" sz="1600" b="1" spc="-35" dirty="0"/>
              <a:t> </a:t>
            </a:r>
            <a:r>
              <a:rPr lang="es-MX" sz="1600" b="1" dirty="0"/>
              <a:t>NACIONAL</a:t>
            </a:r>
            <a:r>
              <a:rPr lang="es-MX" sz="1600" b="1" spc="-20" dirty="0"/>
              <a:t> </a:t>
            </a:r>
            <a:r>
              <a:rPr lang="es-MX" sz="1600" b="1" spc="-10" dirty="0"/>
              <a:t>DE</a:t>
            </a:r>
            <a:r>
              <a:rPr lang="es-MX" sz="1600" b="1" spc="-5" dirty="0"/>
              <a:t> </a:t>
            </a:r>
            <a:r>
              <a:rPr lang="es-MX" sz="1600" b="1" spc="-10" dirty="0" smtClean="0"/>
              <a:t>INMUEBLES</a:t>
            </a:r>
            <a:br>
              <a:rPr lang="es-MX" sz="1600" b="1" spc="-10" dirty="0" smtClean="0"/>
            </a:br>
            <a:r>
              <a:rPr lang="es-MX" sz="1600" b="1" spc="-10" dirty="0"/>
              <a:t/>
            </a:r>
            <a:br>
              <a:rPr lang="es-MX" sz="1600" b="1" spc="-10" dirty="0"/>
            </a:br>
            <a:endParaRPr sz="1600" dirty="0"/>
          </a:p>
        </p:txBody>
      </p:sp>
      <p:sp>
        <p:nvSpPr>
          <p:cNvPr id="3" name="object 3"/>
          <p:cNvSpPr/>
          <p:nvPr/>
        </p:nvSpPr>
        <p:spPr>
          <a:xfrm>
            <a:off x="738507" y="346075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8506" y="1421384"/>
            <a:ext cx="9178925" cy="0"/>
          </a:xfrm>
          <a:custGeom>
            <a:avLst/>
            <a:gdLst/>
            <a:ahLst/>
            <a:cxnLst/>
            <a:rect l="l" t="t" r="r" b="b"/>
            <a:pathLst>
              <a:path w="9178925">
                <a:moveTo>
                  <a:pt x="0" y="0"/>
                </a:moveTo>
                <a:lnTo>
                  <a:pt x="9178925" y="0"/>
                </a:lnTo>
              </a:path>
            </a:pathLst>
          </a:custGeom>
          <a:ln w="1905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38506" y="1788303"/>
            <a:ext cx="5310505" cy="151964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699">
              <a:spcBef>
                <a:spcPts val="90"/>
              </a:spcBef>
            </a:pPr>
            <a:r>
              <a:rPr sz="1400" b="1" spc="-5" dirty="0">
                <a:latin typeface="Calibri"/>
                <a:cs typeface="Calibri"/>
              </a:rPr>
              <a:t>ANEXO</a:t>
            </a:r>
            <a:r>
              <a:rPr sz="1400" b="1" spc="2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II</a:t>
            </a:r>
            <a:endParaRPr sz="1400" dirty="0">
              <a:latin typeface="Calibri"/>
              <a:cs typeface="Calibri"/>
            </a:endParaRPr>
          </a:p>
          <a:p>
            <a:pPr>
              <a:spcBef>
                <a:spcPts val="45"/>
              </a:spcBef>
            </a:pPr>
            <a:endParaRPr sz="1400" dirty="0">
              <a:latin typeface="Calibri"/>
              <a:cs typeface="Calibri"/>
            </a:endParaRPr>
          </a:p>
          <a:p>
            <a:pPr marL="12699"/>
            <a:r>
              <a:rPr sz="1400" b="1" spc="-10" dirty="0">
                <a:latin typeface="Calibri"/>
                <a:cs typeface="Calibri"/>
              </a:rPr>
              <a:t>PLANO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COLINDANCIAS:</a:t>
            </a:r>
            <a:endParaRPr sz="1400" dirty="0">
              <a:latin typeface="Calibri"/>
              <a:cs typeface="Calibri"/>
            </a:endParaRPr>
          </a:p>
          <a:p>
            <a:pPr marL="12699">
              <a:spcBef>
                <a:spcPts val="25"/>
              </a:spcBef>
            </a:pPr>
            <a:r>
              <a:rPr sz="1400" b="1" spc="-5" dirty="0">
                <a:latin typeface="Calibri"/>
                <a:cs typeface="Calibri"/>
              </a:rPr>
              <a:t>MAPA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 </a:t>
            </a:r>
            <a:r>
              <a:rPr sz="1400" b="1" dirty="0">
                <a:latin typeface="Calibri"/>
                <a:cs typeface="Calibri"/>
              </a:rPr>
              <a:t>LAS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PRINCIPALES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CALLES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10" dirty="0">
                <a:latin typeface="Calibri"/>
                <a:cs typeface="Calibri"/>
              </a:rPr>
              <a:t>DE</a:t>
            </a:r>
            <a:r>
              <a:rPr sz="1400" b="1" spc="-5" dirty="0">
                <a:latin typeface="Calibri"/>
                <a:cs typeface="Calibri"/>
              </a:rPr>
              <a:t> LA</a:t>
            </a:r>
            <a:r>
              <a:rPr sz="1400" b="1" spc="1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UBICACIÓN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 LA</a:t>
            </a:r>
            <a:r>
              <a:rPr sz="1400" b="1" spc="35" dirty="0">
                <a:latin typeface="Calibri"/>
                <a:cs typeface="Calibri"/>
              </a:rPr>
              <a:t> </a:t>
            </a:r>
            <a:r>
              <a:rPr sz="1400" b="1" spc="-10" dirty="0" smtClean="0">
                <a:latin typeface="Calibri"/>
                <a:cs typeface="Calibri"/>
              </a:rPr>
              <a:t>PROPIEDAD</a:t>
            </a:r>
            <a:endParaRPr lang="es-MX" sz="1400" b="1" spc="-10" dirty="0" smtClean="0">
              <a:latin typeface="Calibri"/>
              <a:cs typeface="Calibri"/>
            </a:endParaRPr>
          </a:p>
          <a:p>
            <a:pPr marL="12699">
              <a:spcBef>
                <a:spcPts val="25"/>
              </a:spcBef>
            </a:pPr>
            <a:endParaRPr lang="es-MX" sz="1400" b="1" spc="-10" dirty="0">
              <a:latin typeface="Calibri"/>
              <a:cs typeface="Calibri"/>
            </a:endParaRPr>
          </a:p>
          <a:p>
            <a:pPr marL="12699">
              <a:spcBef>
                <a:spcPts val="25"/>
              </a:spcBef>
            </a:pPr>
            <a:r>
              <a:rPr lang="es-MX" sz="1400" b="1" spc="-10" dirty="0" smtClean="0">
                <a:latin typeface="Calibri"/>
                <a:cs typeface="Calibri"/>
              </a:rPr>
              <a:t> </a:t>
            </a:r>
            <a:r>
              <a:rPr lang="es-MX" sz="1400" b="1" spc="-10" dirty="0">
                <a:latin typeface="Calibri"/>
                <a:cs typeface="Calibri"/>
              </a:rPr>
              <a:t> COPIA </a:t>
            </a:r>
            <a:r>
              <a:rPr lang="es-MX" sz="1400" b="1" spc="-10" dirty="0" smtClean="0">
                <a:latin typeface="Calibri"/>
                <a:cs typeface="Calibri"/>
              </a:rPr>
              <a:t>DE </a:t>
            </a:r>
          </a:p>
          <a:p>
            <a:pPr marL="12699">
              <a:spcBef>
                <a:spcPts val="25"/>
              </a:spcBef>
            </a:pPr>
            <a:r>
              <a:rPr lang="es-MX" sz="1400" b="1" spc="-10" dirty="0" smtClean="0">
                <a:latin typeface="Calibri"/>
                <a:cs typeface="Calibri"/>
              </a:rPr>
              <a:t>BOLETA PREDIAL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256CA2F4-B651-F122-ED5B-0BD0325C2D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84" y="382948"/>
            <a:ext cx="964316" cy="929876"/>
          </a:xfrm>
          <a:prstGeom prst="rect">
            <a:avLst/>
          </a:prstGeom>
        </p:spPr>
      </p:pic>
      <p:pic>
        <p:nvPicPr>
          <p:cNvPr id="9" name="8 Imagen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3EF3DF28-FC0D-741B-2D0A-4C75386818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543086"/>
            <a:ext cx="871855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2701</TotalTime>
  <Words>1290</Words>
  <Application>Microsoft Office PowerPoint</Application>
  <PresentationFormat>Personalizado</PresentationFormat>
  <Paragraphs>199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Galería</vt:lpstr>
      <vt:lpstr>IGLESIA METODISTA DE MÉXICO A.R. COMISIÓN NACIONAL DEL PATRIMONIO INVENTARIO NACIONAL DE bienes INMUEBLES</vt:lpstr>
      <vt:lpstr>IGLESIA METODISTA DE MÉXICO A.R. COMISIÓN NACIONAL DEL PATRIMONIO INVENTARIO NACIONAL DE INMUEBLES  </vt:lpstr>
      <vt:lpstr>IGLESIA METODISTA DE MÉXICO A.R. COMISIÓN NACIONAL DEL PATRIMONIO INVENTARIO NACIONAL DE INMUEBLES  INVENTARIO NACIONAL DE INMUEBLES</vt:lpstr>
      <vt:lpstr>IGLESIA METODISTA DE MÉXICO A.R. COMISIÓN NACIONAL DEL PATRIMONIO INVENTARIO NACIONAL DE INMUEBLES  </vt:lpstr>
      <vt:lpstr>IGLESIA METODISTA DE MÉXICO A.R. COMISIÓN NACIONAL DEL PATRIMONIO INVENTARIO NACIONAL DE INMUEBLES  </vt:lpstr>
      <vt:lpstr>IGLESIA METODISTA DE MÉXICO A.R. COMISIÓN NACIONAL DEL PATRIMONIO INVENTARIO NACIONAL DE INMUEBLES  </vt:lpstr>
      <vt:lpstr>IGLESIA METODISTA DE MÉXICO A.R. COMISIÓN NACIONAL DEL PATRIMOnIO  </vt:lpstr>
      <vt:lpstr> IGLESIA METODISTA DE MÉXICO A.R. COMISIÓN NACIONAL DEL PATRIMONIO iInVENTARIO NACIONAL DE INMUEBLES</vt:lpstr>
      <vt:lpstr>IGLESIA METODISTA DE MÉXICO A.R. COMISIÓN NACIONAL DEL PATRIMONIO INVENTARIO NACIONAL DE INMUEBLES  </vt:lpstr>
      <vt:lpstr>IGLESIA METODISTA DE MÉXICO A.R. COMISIÓN NACIONAL DEL PATRIMOnIO INVENTARIO NACIONAL DE INMUEBLES </vt:lpstr>
      <vt:lpstr>IGLESIA METODISTA DE MÉXICO A.R. COMISIÓN NACIONAL DEL PATRIMOIO INVENTARIO NACIONAL DE INMUEBLES</vt:lpstr>
      <vt:lpstr>IGLESIA METODISTA DE MÉXICO A.R. COMISIÓN NACIONAL DEL PATRIMONIO INVENTARIO NACIONAL DE INMUEBLES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IGLESIA METODISTA DE MÉXICO A.R.  INVENTARIO NACIONAL DE INMUEBLES</dc:title>
  <dc:creator>SONIA</dc:creator>
  <cp:lastModifiedBy>Almiux</cp:lastModifiedBy>
  <cp:revision>7</cp:revision>
  <dcterms:created xsi:type="dcterms:W3CDTF">2023-07-14T04:19:48Z</dcterms:created>
  <dcterms:modified xsi:type="dcterms:W3CDTF">2024-07-10T20:36:20Z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2023-07-13T00:00:00Z</vt:filetime>
  </property>
  <property fmtid="{D5CDD505-2E9C-101B-9397-08002B2CF9AE}" pid="3" name="Creator">
    <vt:lpwstr>Microsoft® Word para Microsoft 365</vt:lpwstr>
  </property>
  <property fmtid="{D5CDD505-2E9C-101B-9397-08002B2CF9AE}" pid="4" name="LastSaved">
    <vt:filetime>2023-07-14T00:00:00Z</vt:filetime>
  </property>
</Properties>
</file>