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FB97B-D7C5-4039-BCF4-73A121F0B703}" v="62" dt="2024-06-18T20:57:47.022"/>
    <p1510:client id="{8688F2DF-7368-4B97-9810-12B6CF697002}" v="35" dt="2024-06-20T07:10:19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A VAZQUEZ" userId="a1a3f9065c1b0f32" providerId="LiveId" clId="{8D93A007-83BC-4AE6-8DFF-BEC5E8A803F1}"/>
    <pc:docChg chg="undo custSel modSld modMainMaster">
      <pc:chgData name="DORA VAZQUEZ" userId="a1a3f9065c1b0f32" providerId="LiveId" clId="{8D93A007-83BC-4AE6-8DFF-BEC5E8A803F1}" dt="2023-08-02T00:47:27.629" v="24"/>
      <pc:docMkLst>
        <pc:docMk/>
      </pc:docMkLst>
      <pc:sldChg chg="modSp setBg">
        <pc:chgData name="DORA VAZQUEZ" userId="a1a3f9065c1b0f32" providerId="LiveId" clId="{8D93A007-83BC-4AE6-8DFF-BEC5E8A803F1}" dt="2023-08-02T00:45:44.829" v="16"/>
        <pc:sldMkLst>
          <pc:docMk/>
          <pc:sldMk cId="0" sldId="256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56"/>
            <ac:spMk id="54" creationId="{00000000-0000-0000-0000-000000000000}"/>
          </ac:spMkLst>
        </pc:spChg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56"/>
            <ac:spMk id="55" creationId="{00000000-0000-0000-0000-000000000000}"/>
          </ac:spMkLst>
        </pc:spChg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57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57"/>
            <ac:spMk id="60" creationId="{00000000-0000-0000-0000-000000000000}"/>
          </ac:spMkLst>
        </pc:spChg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58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58"/>
            <ac:spMk id="67" creationId="{00000000-0000-0000-0000-000000000000}"/>
          </ac:spMkLst>
        </pc:spChg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59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59"/>
            <ac:spMk id="73" creationId="{00000000-0000-0000-0000-000000000000}"/>
          </ac:spMkLst>
        </pc:spChg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60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0"/>
            <ac:spMk id="80" creationId="{00000000-0000-0000-0000-000000000000}"/>
          </ac:spMkLst>
        </pc:spChg>
      </pc:sldChg>
      <pc:sldChg chg="modSp mod">
        <pc:chgData name="DORA VAZQUEZ" userId="a1a3f9065c1b0f32" providerId="LiveId" clId="{8D93A007-83BC-4AE6-8DFF-BEC5E8A803F1}" dt="2023-08-02T00:44:19.782" v="7"/>
        <pc:sldMkLst>
          <pc:docMk/>
          <pc:sldMk cId="0" sldId="261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1"/>
            <ac:spMk id="86" creationId="{00000000-0000-0000-0000-000000000000}"/>
          </ac:spMkLst>
        </pc:spChg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62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2"/>
            <ac:spMk id="95" creationId="{00000000-0000-0000-0000-000000000000}"/>
          </ac:spMkLst>
        </pc:spChg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63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3"/>
            <ac:spMk id="107" creationId="{00000000-0000-0000-0000-000000000000}"/>
          </ac:spMkLst>
        </pc:spChg>
      </pc:sldChg>
      <pc:sldChg chg="modSp mod">
        <pc:chgData name="DORA VAZQUEZ" userId="a1a3f9065c1b0f32" providerId="LiveId" clId="{8D93A007-83BC-4AE6-8DFF-BEC5E8A803F1}" dt="2023-08-02T00:44:19.782" v="7"/>
        <pc:sldMkLst>
          <pc:docMk/>
          <pc:sldMk cId="0" sldId="264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4"/>
            <ac:spMk id="117" creationId="{00000000-0000-0000-0000-000000000000}"/>
          </ac:spMkLst>
        </pc:spChg>
      </pc:sldChg>
      <pc:sldChg chg="modSp mod">
        <pc:chgData name="DORA VAZQUEZ" userId="a1a3f9065c1b0f32" providerId="LiveId" clId="{8D93A007-83BC-4AE6-8DFF-BEC5E8A803F1}" dt="2023-08-02T00:44:19.782" v="7"/>
        <pc:sldMkLst>
          <pc:docMk/>
          <pc:sldMk cId="0" sldId="266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6"/>
            <ac:spMk id="168" creationId="{00000000-0000-0000-0000-000000000000}"/>
          </ac:spMkLst>
        </pc:spChg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67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7"/>
            <ac:spMk id="177" creationId="{00000000-0000-0000-0000-000000000000}"/>
          </ac:spMkLst>
        </pc:spChg>
      </pc:sldChg>
      <pc:sldChg chg="modSp mod">
        <pc:chgData name="DORA VAZQUEZ" userId="a1a3f9065c1b0f32" providerId="LiveId" clId="{8D93A007-83BC-4AE6-8DFF-BEC5E8A803F1}" dt="2023-08-02T00:44:19.782" v="7"/>
        <pc:sldMkLst>
          <pc:docMk/>
          <pc:sldMk cId="0" sldId="268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8"/>
            <ac:spMk id="183" creationId="{00000000-0000-0000-0000-000000000000}"/>
          </ac:spMkLst>
        </pc:spChg>
      </pc:sldChg>
      <pc:sldChg chg="modSp mod">
        <pc:chgData name="DORA VAZQUEZ" userId="a1a3f9065c1b0f32" providerId="LiveId" clId="{8D93A007-83BC-4AE6-8DFF-BEC5E8A803F1}" dt="2023-08-02T00:44:19.782" v="7"/>
        <pc:sldMkLst>
          <pc:docMk/>
          <pc:sldMk cId="0" sldId="269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9"/>
            <ac:spMk id="189" creationId="{00000000-0000-0000-0000-000000000000}"/>
          </ac:spMkLst>
        </pc:spChg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69"/>
            <ac:spMk id="190" creationId="{00000000-0000-0000-0000-000000000000}"/>
          </ac:spMkLst>
        </pc:spChg>
      </pc:sldChg>
      <pc:sldChg chg="setBg">
        <pc:chgData name="DORA VAZQUEZ" userId="a1a3f9065c1b0f32" providerId="LiveId" clId="{8D93A007-83BC-4AE6-8DFF-BEC5E8A803F1}" dt="2023-08-02T00:47:27.629" v="24"/>
        <pc:sldMkLst>
          <pc:docMk/>
          <pc:sldMk cId="0" sldId="272"/>
        </pc:sldMkLst>
      </pc:sldChg>
      <pc:sldChg chg="modSp">
        <pc:chgData name="DORA VAZQUEZ" userId="a1a3f9065c1b0f32" providerId="LiveId" clId="{8D93A007-83BC-4AE6-8DFF-BEC5E8A803F1}" dt="2023-08-02T00:44:19.782" v="7"/>
        <pc:sldMkLst>
          <pc:docMk/>
          <pc:sldMk cId="0" sldId="273"/>
        </pc:sldMkLst>
        <pc:spChg chg="mod">
          <ac:chgData name="DORA VAZQUEZ" userId="a1a3f9065c1b0f32" providerId="LiveId" clId="{8D93A007-83BC-4AE6-8DFF-BEC5E8A803F1}" dt="2023-08-02T00:44:19.782" v="7"/>
          <ac:spMkLst>
            <pc:docMk/>
            <pc:sldMk cId="0" sldId="273"/>
            <ac:spMk id="225" creationId="{00000000-0000-0000-0000-000000000000}"/>
          </ac:spMkLst>
        </pc:spChg>
      </pc:sldChg>
      <pc:sldMasterChg chg="setBg modSldLayout">
        <pc:chgData name="DORA VAZQUEZ" userId="a1a3f9065c1b0f32" providerId="LiveId" clId="{8D93A007-83BC-4AE6-8DFF-BEC5E8A803F1}" dt="2023-08-02T00:47:27.629" v="24"/>
        <pc:sldMasterMkLst>
          <pc:docMk/>
          <pc:sldMasterMk cId="0" sldId="2147483659"/>
        </pc:sldMasterMkLst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48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49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0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1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2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3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4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5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6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7"/>
          </pc:sldLayoutMkLst>
        </pc:sldLayoutChg>
        <pc:sldLayoutChg chg="setBg">
          <pc:chgData name="DORA VAZQUEZ" userId="a1a3f9065c1b0f32" providerId="LiveId" clId="{8D93A007-83BC-4AE6-8DFF-BEC5E8A803F1}" dt="2023-08-02T00:47:27.629" v="24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DORA VAZQUEZ" userId="a1a3f9065c1b0f32" providerId="Windows Live" clId="Web-{137FB97B-D7C5-4039-BCF4-73A121F0B703}"/>
    <pc:docChg chg="addSld delSld modSld">
      <pc:chgData name="DORA VAZQUEZ" userId="a1a3f9065c1b0f32" providerId="Windows Live" clId="Web-{137FB97B-D7C5-4039-BCF4-73A121F0B703}" dt="2024-06-18T20:57:47.022" v="62"/>
      <pc:docMkLst>
        <pc:docMk/>
      </pc:docMkLst>
      <pc:sldChg chg="modSp">
        <pc:chgData name="DORA VAZQUEZ" userId="a1a3f9065c1b0f32" providerId="Windows Live" clId="Web-{137FB97B-D7C5-4039-BCF4-73A121F0B703}" dt="2024-06-18T18:39:45.556" v="16" actId="20577"/>
        <pc:sldMkLst>
          <pc:docMk/>
          <pc:sldMk cId="0" sldId="265"/>
        </pc:sldMkLst>
        <pc:spChg chg="mod">
          <ac:chgData name="DORA VAZQUEZ" userId="a1a3f9065c1b0f32" providerId="Windows Live" clId="Web-{137FB97B-D7C5-4039-BCF4-73A121F0B703}" dt="2024-06-18T18:39:45.556" v="16" actId="20577"/>
          <ac:spMkLst>
            <pc:docMk/>
            <pc:sldMk cId="0" sldId="265"/>
            <ac:spMk id="148" creationId="{00000000-0000-0000-0000-000000000000}"/>
          </ac:spMkLst>
        </pc:spChg>
      </pc:sldChg>
      <pc:sldChg chg="addSp delSp modSp new del">
        <pc:chgData name="DORA VAZQUEZ" userId="a1a3f9065c1b0f32" providerId="Windows Live" clId="Web-{137FB97B-D7C5-4039-BCF4-73A121F0B703}" dt="2024-06-18T20:57:47.022" v="62"/>
        <pc:sldMkLst>
          <pc:docMk/>
          <pc:sldMk cId="3995455632" sldId="275"/>
        </pc:sldMkLst>
        <pc:spChg chg="mod">
          <ac:chgData name="DORA VAZQUEZ" userId="a1a3f9065c1b0f32" providerId="Windows Live" clId="Web-{137FB97B-D7C5-4039-BCF4-73A121F0B703}" dt="2024-06-18T18:51:44.037" v="42" actId="1076"/>
          <ac:spMkLst>
            <pc:docMk/>
            <pc:sldMk cId="3995455632" sldId="275"/>
            <ac:spMk id="2" creationId="{2AC8FF58-A2FC-DBD2-D8C3-3067EC3280D3}"/>
          </ac:spMkLst>
        </pc:spChg>
        <pc:spChg chg="del mod">
          <ac:chgData name="DORA VAZQUEZ" userId="a1a3f9065c1b0f32" providerId="Windows Live" clId="Web-{137FB97B-D7C5-4039-BCF4-73A121F0B703}" dt="2024-06-18T20:55:57.988" v="51"/>
          <ac:spMkLst>
            <pc:docMk/>
            <pc:sldMk cId="3995455632" sldId="275"/>
            <ac:spMk id="3" creationId="{DB30015A-0D5B-482E-CF81-85121B0FF2CE}"/>
          </ac:spMkLst>
        </pc:spChg>
        <pc:picChg chg="add del mod">
          <ac:chgData name="DORA VAZQUEZ" userId="a1a3f9065c1b0f32" providerId="Windows Live" clId="Web-{137FB97B-D7C5-4039-BCF4-73A121F0B703}" dt="2024-06-18T20:56:20.113" v="53"/>
          <ac:picMkLst>
            <pc:docMk/>
            <pc:sldMk cId="3995455632" sldId="275"/>
            <ac:picMk id="4" creationId="{B8405F8E-4AEE-1430-5A62-C20AFBC511BD}"/>
          </ac:picMkLst>
        </pc:picChg>
      </pc:sldChg>
      <pc:sldChg chg="addSp delSp modSp new mod modClrScheme chgLayout">
        <pc:chgData name="DORA VAZQUEZ" userId="a1a3f9065c1b0f32" providerId="Windows Live" clId="Web-{137FB97B-D7C5-4039-BCF4-73A121F0B703}" dt="2024-06-18T20:56:58.365" v="61" actId="1076"/>
        <pc:sldMkLst>
          <pc:docMk/>
          <pc:sldMk cId="1062669816" sldId="276"/>
        </pc:sldMkLst>
        <pc:spChg chg="mod">
          <ac:chgData name="DORA VAZQUEZ" userId="a1a3f9065c1b0f32" providerId="Windows Live" clId="Web-{137FB97B-D7C5-4039-BCF4-73A121F0B703}" dt="2024-06-18T20:56:50.942" v="60"/>
          <ac:spMkLst>
            <pc:docMk/>
            <pc:sldMk cId="1062669816" sldId="276"/>
            <ac:spMk id="2" creationId="{0B97B195-36E3-14C9-C1E4-4812079528B9}"/>
          </ac:spMkLst>
        </pc:spChg>
        <pc:spChg chg="del">
          <ac:chgData name="DORA VAZQUEZ" userId="a1a3f9065c1b0f32" providerId="Windows Live" clId="Web-{137FB97B-D7C5-4039-BCF4-73A121F0B703}" dt="2024-06-18T20:56:26.770" v="54"/>
          <ac:spMkLst>
            <pc:docMk/>
            <pc:sldMk cId="1062669816" sldId="276"/>
            <ac:spMk id="3" creationId="{32C15B09-4DFA-395B-B393-161555A459C5}"/>
          </ac:spMkLst>
        </pc:spChg>
        <pc:picChg chg="add mod">
          <ac:chgData name="DORA VAZQUEZ" userId="a1a3f9065c1b0f32" providerId="Windows Live" clId="Web-{137FB97B-D7C5-4039-BCF4-73A121F0B703}" dt="2024-06-18T20:56:58.365" v="61" actId="1076"/>
          <ac:picMkLst>
            <pc:docMk/>
            <pc:sldMk cId="1062669816" sldId="276"/>
            <ac:picMk id="4" creationId="{4986E370-77E0-B94A-5DE4-AF83C1DD93AD}"/>
          </ac:picMkLst>
        </pc:picChg>
      </pc:sldChg>
    </pc:docChg>
  </pc:docChgLst>
  <pc:docChgLst>
    <pc:chgData name="DORA VAZQUEZ" userId="a1a3f9065c1b0f32" providerId="LiveId" clId="{7E098BBD-AC35-480C-9479-F504A559C1FA}"/>
    <pc:docChg chg="undo redo custSel modSld">
      <pc:chgData name="DORA VAZQUEZ" userId="a1a3f9065c1b0f32" providerId="LiveId" clId="{7E098BBD-AC35-480C-9479-F504A559C1FA}" dt="2023-12-18T17:58:52.474" v="183" actId="478"/>
      <pc:docMkLst>
        <pc:docMk/>
      </pc:docMkLst>
      <pc:sldChg chg="modSp mod">
        <pc:chgData name="DORA VAZQUEZ" userId="a1a3f9065c1b0f32" providerId="LiveId" clId="{7E098BBD-AC35-480C-9479-F504A559C1FA}" dt="2023-12-18T17:54:11.427" v="163" actId="113"/>
        <pc:sldMkLst>
          <pc:docMk/>
          <pc:sldMk cId="0" sldId="268"/>
        </pc:sldMkLst>
        <pc:spChg chg="mod">
          <ac:chgData name="DORA VAZQUEZ" userId="a1a3f9065c1b0f32" providerId="LiveId" clId="{7E098BBD-AC35-480C-9479-F504A559C1FA}" dt="2023-12-18T17:54:11.427" v="163" actId="113"/>
          <ac:spMkLst>
            <pc:docMk/>
            <pc:sldMk cId="0" sldId="268"/>
            <ac:spMk id="183" creationId="{00000000-0000-0000-0000-000000000000}"/>
          </ac:spMkLst>
        </pc:spChg>
      </pc:sldChg>
      <pc:sldChg chg="modSp mod">
        <pc:chgData name="DORA VAZQUEZ" userId="a1a3f9065c1b0f32" providerId="LiveId" clId="{7E098BBD-AC35-480C-9479-F504A559C1FA}" dt="2023-12-18T17:58:50.717" v="182" actId="1076"/>
        <pc:sldMkLst>
          <pc:docMk/>
          <pc:sldMk cId="0" sldId="269"/>
        </pc:sldMkLst>
        <pc:spChg chg="mod">
          <ac:chgData name="DORA VAZQUEZ" userId="a1a3f9065c1b0f32" providerId="LiveId" clId="{7E098BBD-AC35-480C-9479-F504A559C1FA}" dt="2023-12-18T17:56:09.990" v="169" actId="1076"/>
          <ac:spMkLst>
            <pc:docMk/>
            <pc:sldMk cId="0" sldId="269"/>
            <ac:spMk id="189" creationId="{00000000-0000-0000-0000-000000000000}"/>
          </ac:spMkLst>
        </pc:spChg>
        <pc:spChg chg="mod">
          <ac:chgData name="DORA VAZQUEZ" userId="a1a3f9065c1b0f32" providerId="LiveId" clId="{7E098BBD-AC35-480C-9479-F504A559C1FA}" dt="2023-12-18T17:56:12.909" v="170" actId="1076"/>
          <ac:spMkLst>
            <pc:docMk/>
            <pc:sldMk cId="0" sldId="269"/>
            <ac:spMk id="190" creationId="{00000000-0000-0000-0000-000000000000}"/>
          </ac:spMkLst>
        </pc:spChg>
        <pc:spChg chg="mod">
          <ac:chgData name="DORA VAZQUEZ" userId="a1a3f9065c1b0f32" providerId="LiveId" clId="{7E098BBD-AC35-480C-9479-F504A559C1FA}" dt="2023-12-18T17:58:50.717" v="182" actId="1076"/>
          <ac:spMkLst>
            <pc:docMk/>
            <pc:sldMk cId="0" sldId="269"/>
            <ac:spMk id="191" creationId="{00000000-0000-0000-0000-000000000000}"/>
          </ac:spMkLst>
        </pc:spChg>
      </pc:sldChg>
      <pc:sldChg chg="addSp delSp modSp mod">
        <pc:chgData name="DORA VAZQUEZ" userId="a1a3f9065c1b0f32" providerId="LiveId" clId="{7E098BBD-AC35-480C-9479-F504A559C1FA}" dt="2023-12-18T17:58:52.474" v="183" actId="478"/>
        <pc:sldMkLst>
          <pc:docMk/>
          <pc:sldMk cId="0" sldId="273"/>
        </pc:sldMkLst>
        <pc:spChg chg="add del">
          <ac:chgData name="DORA VAZQUEZ" userId="a1a3f9065c1b0f32" providerId="LiveId" clId="{7E098BBD-AC35-480C-9479-F504A559C1FA}" dt="2023-12-18T17:58:52.474" v="183" actId="478"/>
          <ac:spMkLst>
            <pc:docMk/>
            <pc:sldMk cId="0" sldId="273"/>
            <ac:spMk id="225" creationId="{00000000-0000-0000-0000-000000000000}"/>
          </ac:spMkLst>
        </pc:spChg>
        <pc:spChg chg="mod">
          <ac:chgData name="DORA VAZQUEZ" userId="a1a3f9065c1b0f32" providerId="LiveId" clId="{7E098BBD-AC35-480C-9479-F504A559C1FA}" dt="2023-12-18T17:58:39.400" v="176" actId="1076"/>
          <ac:spMkLst>
            <pc:docMk/>
            <pc:sldMk cId="0" sldId="273"/>
            <ac:spMk id="227" creationId="{00000000-0000-0000-0000-000000000000}"/>
          </ac:spMkLst>
        </pc:spChg>
        <pc:picChg chg="mod">
          <ac:chgData name="DORA VAZQUEZ" userId="a1a3f9065c1b0f32" providerId="LiveId" clId="{7E098BBD-AC35-480C-9479-F504A559C1FA}" dt="2023-12-18T17:58:46.834" v="179" actId="1076"/>
          <ac:picMkLst>
            <pc:docMk/>
            <pc:sldMk cId="0" sldId="273"/>
            <ac:picMk id="226" creationId="{00000000-0000-0000-0000-000000000000}"/>
          </ac:picMkLst>
        </pc:picChg>
      </pc:sldChg>
    </pc:docChg>
  </pc:docChgLst>
  <pc:docChgLst>
    <pc:chgData name="DORA VAZQUEZ" userId="a1a3f9065c1b0f32" providerId="Windows Live" clId="Web-{8688F2DF-7368-4B97-9810-12B6CF697002}"/>
    <pc:docChg chg="modSld">
      <pc:chgData name="DORA VAZQUEZ" userId="a1a3f9065c1b0f32" providerId="Windows Live" clId="Web-{8688F2DF-7368-4B97-9810-12B6CF697002}" dt="2024-06-20T07:10:19.294" v="34"/>
      <pc:docMkLst>
        <pc:docMk/>
      </pc:docMkLst>
      <pc:sldChg chg="addSp delSp modSp">
        <pc:chgData name="DORA VAZQUEZ" userId="a1a3f9065c1b0f32" providerId="Windows Live" clId="Web-{8688F2DF-7368-4B97-9810-12B6CF697002}" dt="2024-06-20T07:10:19.294" v="34"/>
        <pc:sldMkLst>
          <pc:docMk/>
          <pc:sldMk cId="0" sldId="257"/>
        </pc:sldMkLst>
        <pc:picChg chg="add del mod">
          <ac:chgData name="DORA VAZQUEZ" userId="a1a3f9065c1b0f32" providerId="Windows Live" clId="Web-{8688F2DF-7368-4B97-9810-12B6CF697002}" dt="2024-06-20T07:10:19.294" v="34"/>
          <ac:picMkLst>
            <pc:docMk/>
            <pc:sldMk cId="0" sldId="257"/>
            <ac:picMk id="2" creationId="{D558B46C-314D-20EC-8797-8561F4984492}"/>
          </ac:picMkLst>
        </pc:picChg>
        <pc:picChg chg="add del mod">
          <ac:chgData name="DORA VAZQUEZ" userId="a1a3f9065c1b0f32" providerId="Windows Live" clId="Web-{8688F2DF-7368-4B97-9810-12B6CF697002}" dt="2024-06-20T07:10:17.325" v="33"/>
          <ac:picMkLst>
            <pc:docMk/>
            <pc:sldMk cId="0" sldId="257"/>
            <ac:picMk id="3" creationId="{2E6D6025-4300-66ED-47C4-E7914DAEEB8A}"/>
          </ac:picMkLst>
        </pc:picChg>
        <pc:picChg chg="add del mod">
          <ac:chgData name="DORA VAZQUEZ" userId="a1a3f9065c1b0f32" providerId="Windows Live" clId="Web-{8688F2DF-7368-4B97-9810-12B6CF697002}" dt="2024-06-20T06:56:46.312" v="17"/>
          <ac:picMkLst>
            <pc:docMk/>
            <pc:sldMk cId="0" sldId="257"/>
            <ac:picMk id="4" creationId="{443B07F2-5609-3674-F1B8-E32B94F8AC91}"/>
          </ac:picMkLst>
        </pc:picChg>
        <pc:picChg chg="add mod">
          <ac:chgData name="DORA VAZQUEZ" userId="a1a3f9065c1b0f32" providerId="Windows Live" clId="Web-{8688F2DF-7368-4B97-9810-12B6CF697002}" dt="2024-06-20T07:09:58.840" v="32" actId="1076"/>
          <ac:picMkLst>
            <pc:docMk/>
            <pc:sldMk cId="0" sldId="257"/>
            <ac:picMk id="4" creationId="{C2665A2D-8BED-C073-F4DD-726FFB3075BF}"/>
          </ac:picMkLst>
        </pc:picChg>
        <pc:picChg chg="del mod">
          <ac:chgData name="DORA VAZQUEZ" userId="a1a3f9065c1b0f32" providerId="Windows Live" clId="Web-{8688F2DF-7368-4B97-9810-12B6CF697002}" dt="2024-06-20T07:09:14.604" v="24"/>
          <ac:picMkLst>
            <pc:docMk/>
            <pc:sldMk cId="0" sldId="257"/>
            <ac:picMk id="6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676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5b59d4d65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5b59d4d65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5b59d4d65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5b59d4d65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5b59d4d6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5b59d4d65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5b59d4d65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5b59d4d65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5b59d4d65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5b59d4d65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5b59d4d65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5b59d4d65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5b59d4d65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5b59d4d65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5b59d4d65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5b59d4d65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5b59d4d65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5b59d4d65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5b59d4d65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c5b59d4d65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b59d4d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b59d4d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5b59d4d6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5b59d4d6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5b59d4d6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5b59d4d6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5b59d4d6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5b59d4d65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5b59d4d6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5b59d4d65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5b59d4d6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5b59d4d6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5b59d4d6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5b59d4d65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5b59d4d65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5b59d4d65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.gob.mx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FORMATO 1 DE PROPIEDAD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CONAPAT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11700" y="188025"/>
            <a:ext cx="28602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otros documentos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federales: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3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buNone/>
            </a:pPr>
            <a:r>
              <a:rPr lang="es-419" dirty="0"/>
              <a:t>El </a:t>
            </a:r>
            <a:r>
              <a:rPr lang="es-419" u="sng" dirty="0"/>
              <a:t>oficio de ocupación del MPF</a:t>
            </a:r>
            <a:r>
              <a:rPr lang="es-419" dirty="0"/>
              <a:t>, </a:t>
            </a:r>
            <a:r>
              <a:rPr lang="es-419" dirty="0" err="1"/>
              <a:t>Sria</a:t>
            </a:r>
            <a:r>
              <a:rPr lang="es-419" dirty="0"/>
              <a:t>. de Hacienda, Sentencia Judicial.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dirty="0"/>
              <a:t>Sentencias emitidas por Juzgados de Distrito.</a:t>
            </a:r>
            <a:endParaRPr dirty="0"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830468" y="-94245"/>
            <a:ext cx="4105253" cy="62869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2"/>
          <p:cNvCxnSpPr/>
          <p:nvPr/>
        </p:nvCxnSpPr>
        <p:spPr>
          <a:xfrm rot="10800000">
            <a:off x="3219375" y="1190700"/>
            <a:ext cx="9600" cy="2314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2"/>
          <p:cNvCxnSpPr/>
          <p:nvPr/>
        </p:nvCxnSpPr>
        <p:spPr>
          <a:xfrm rot="10800000">
            <a:off x="3419475" y="2705250"/>
            <a:ext cx="0" cy="1733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2"/>
          <p:cNvCxnSpPr/>
          <p:nvPr/>
        </p:nvCxnSpPr>
        <p:spPr>
          <a:xfrm rot="10800000">
            <a:off x="4352925" y="1152525"/>
            <a:ext cx="0" cy="1333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2"/>
          <p:cNvCxnSpPr/>
          <p:nvPr/>
        </p:nvCxnSpPr>
        <p:spPr>
          <a:xfrm rot="10800000">
            <a:off x="4676700" y="1190700"/>
            <a:ext cx="9600" cy="23145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2"/>
          <p:cNvCxnSpPr/>
          <p:nvPr/>
        </p:nvCxnSpPr>
        <p:spPr>
          <a:xfrm rot="10800000">
            <a:off x="4838775" y="1133625"/>
            <a:ext cx="28500" cy="31812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2"/>
          <p:cNvCxnSpPr/>
          <p:nvPr/>
        </p:nvCxnSpPr>
        <p:spPr>
          <a:xfrm rot="10800000">
            <a:off x="4991100" y="1114425"/>
            <a:ext cx="0" cy="32004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2"/>
          <p:cNvCxnSpPr/>
          <p:nvPr/>
        </p:nvCxnSpPr>
        <p:spPr>
          <a:xfrm rot="10800000">
            <a:off x="5172075" y="2800425"/>
            <a:ext cx="0" cy="15240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2"/>
          <p:cNvCxnSpPr/>
          <p:nvPr/>
        </p:nvCxnSpPr>
        <p:spPr>
          <a:xfrm rot="10800000">
            <a:off x="5657700" y="990750"/>
            <a:ext cx="19200" cy="22668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2"/>
          <p:cNvCxnSpPr/>
          <p:nvPr/>
        </p:nvCxnSpPr>
        <p:spPr>
          <a:xfrm rot="10800000" flipH="1">
            <a:off x="5819775" y="1190550"/>
            <a:ext cx="9600" cy="31719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22"/>
          <p:cNvCxnSpPr/>
          <p:nvPr/>
        </p:nvCxnSpPr>
        <p:spPr>
          <a:xfrm rot="10800000" flipH="1">
            <a:off x="6000750" y="1847775"/>
            <a:ext cx="9600" cy="24861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2"/>
          <p:cNvSpPr txBox="1"/>
          <p:nvPr/>
        </p:nvSpPr>
        <p:spPr>
          <a:xfrm>
            <a:off x="3409950" y="428625"/>
            <a:ext cx="4295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Autoridad y exp.   Inmueble        Fundamentación</a:t>
            </a:r>
            <a:endParaRPr sz="1200"/>
          </a:p>
        </p:txBody>
      </p:sp>
      <p:sp>
        <p:nvSpPr>
          <p:cNvPr id="161" name="Google Shape;161;p22"/>
          <p:cNvSpPr/>
          <p:nvPr/>
        </p:nvSpPr>
        <p:spPr>
          <a:xfrm rot="5400000">
            <a:off x="3709875" y="233325"/>
            <a:ext cx="162000" cy="1200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 rot="5400000">
            <a:off x="4791000" y="447675"/>
            <a:ext cx="162000" cy="7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 rot="5400000">
            <a:off x="5691075" y="538125"/>
            <a:ext cx="162000" cy="5907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32220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Certificado de Uso.</a:t>
            </a: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98151" y="-521249"/>
            <a:ext cx="4020948" cy="662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6019800" y="3248025"/>
            <a:ext cx="171600" cy="1219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7496175" y="3292650"/>
            <a:ext cx="1495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señala el R.F.I.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 Folio Real (A veces al reverso)</a:t>
            </a:r>
            <a:endParaRPr/>
          </a:p>
        </p:txBody>
      </p:sp>
      <p:cxnSp>
        <p:nvCxnSpPr>
          <p:cNvPr id="172" name="Google Shape;172;p23"/>
          <p:cNvCxnSpPr>
            <a:endCxn id="170" idx="6"/>
          </p:cNvCxnSpPr>
          <p:nvPr/>
        </p:nvCxnSpPr>
        <p:spPr>
          <a:xfrm rot="10800000">
            <a:off x="6191400" y="3857625"/>
            <a:ext cx="1304700" cy="66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Tratándose de inmuebles particulares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el caso de los inmuebles particulares: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311700" y="712925"/>
            <a:ext cx="8520600" cy="42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 dirty="0"/>
              <a:t>El documento ideal para comprobar la </a:t>
            </a:r>
            <a:r>
              <a:rPr lang="es-419" dirty="0">
                <a:solidFill>
                  <a:srgbClr val="000000"/>
                </a:solidFill>
              </a:rPr>
              <a:t>propiedad </a:t>
            </a:r>
            <a:r>
              <a:rPr lang="es-419" dirty="0"/>
              <a:t>es la escritura pública tirada en Notaría e inscrita en el Registro Público Local de cada Estado de la República.</a:t>
            </a:r>
            <a:endParaRPr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-419" dirty="0"/>
              <a:t>Dependiendo el Estado de la República y el caso en particular:</a:t>
            </a:r>
            <a:endParaRPr dirty="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-419" dirty="0"/>
              <a:t>Puede haber escritura privada inscrita en el Registro Público Local.</a:t>
            </a:r>
            <a:endParaRPr dirty="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-419" dirty="0"/>
              <a:t>Puede haber escritura privada NO INSCRITA en el Registro Público Local y/o acta fuera de protocolo.</a:t>
            </a:r>
            <a:endParaRPr dirty="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-419" dirty="0"/>
              <a:t>Puede haber escritura privada no pasada ante Notario. (Un contrato privado).</a:t>
            </a:r>
            <a:endParaRPr dirty="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-419" dirty="0"/>
              <a:t>En los casos de programas de regularización de la propiedad:</a:t>
            </a:r>
            <a:endParaRPr dirty="0"/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-419" dirty="0"/>
              <a:t>Puede haber Acta de </a:t>
            </a:r>
            <a:r>
              <a:rPr lang="es-419" dirty="0">
                <a:solidFill>
                  <a:srgbClr val="000000"/>
                </a:solidFill>
              </a:rPr>
              <a:t>propiedad </a:t>
            </a:r>
            <a:r>
              <a:rPr lang="es-419" dirty="0"/>
              <a:t>del organismo regularizador.</a:t>
            </a:r>
            <a:endParaRPr dirty="0"/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-419" dirty="0"/>
              <a:t>Puede haber Constancia de Adjudicación (solo ampara la </a:t>
            </a:r>
            <a:r>
              <a:rPr lang="es-419" dirty="0">
                <a:solidFill>
                  <a:srgbClr val="BF9000"/>
                </a:solidFill>
              </a:rPr>
              <a:t>posesión</a:t>
            </a:r>
            <a:r>
              <a:rPr lang="es-419" dirty="0"/>
              <a:t>) </a:t>
            </a:r>
          </a:p>
          <a:p>
            <a:pPr marL="1054100" lvl="2" indent="0" algn="just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dirty="0" err="1"/>
              <a:t>iii</a:t>
            </a:r>
            <a:r>
              <a:rPr lang="es-MX" dirty="0"/>
              <a:t>.   </a:t>
            </a:r>
            <a:r>
              <a:rPr lang="es-MX" b="1" dirty="0"/>
              <a:t>En caso de inmuebles en posesión a título de dueño, aun cuando esté a nombre de terceros, contactar a CONAPAT para su debida asesoría.</a:t>
            </a:r>
            <a:endParaRPr b="1" dirty="0"/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s-419" dirty="0"/>
              <a:t>En predios agrarios (ejidos o comunidades)</a:t>
            </a:r>
            <a:endParaRPr dirty="0"/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-419" dirty="0"/>
              <a:t>Puede haber Título de Propiedad</a:t>
            </a:r>
            <a:endParaRPr dirty="0"/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-419" dirty="0"/>
              <a:t>Puede haber asignación de CORETT (Ahora INSUS) (solo ampara la </a:t>
            </a:r>
            <a:r>
              <a:rPr lang="es-419" dirty="0">
                <a:solidFill>
                  <a:srgbClr val="BF9000"/>
                </a:solidFill>
              </a:rPr>
              <a:t>posesión</a:t>
            </a:r>
            <a:r>
              <a:rPr lang="es-419" dirty="0"/>
              <a:t>)</a:t>
            </a:r>
            <a:endParaRPr dirty="0"/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-419" dirty="0"/>
              <a:t>Puede haber Certificado Parcelario o Certificado de Uso Común (solo ampara la </a:t>
            </a:r>
            <a:r>
              <a:rPr lang="es-419" dirty="0">
                <a:solidFill>
                  <a:srgbClr val="BF9000"/>
                </a:solidFill>
              </a:rPr>
              <a:t>posesión</a:t>
            </a:r>
            <a:r>
              <a:rPr lang="es-419" dirty="0"/>
              <a:t>)</a:t>
            </a:r>
            <a:endParaRPr dirty="0"/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s-419" dirty="0"/>
              <a:t>Puede haber reconocimiento de </a:t>
            </a:r>
            <a:r>
              <a:rPr lang="es-419" dirty="0">
                <a:solidFill>
                  <a:srgbClr val="BF9000"/>
                </a:solidFill>
              </a:rPr>
              <a:t>posesión </a:t>
            </a:r>
            <a:r>
              <a:rPr lang="es-419" dirty="0"/>
              <a:t>(por sentencia o acta de ejidatarios)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311700" y="371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Inmuebles arrendados o comodatados</a:t>
            </a:r>
            <a:endParaRPr dirty="0"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311700" y="819397"/>
            <a:ext cx="8520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dirty="0"/>
              <a:t>Se recomienda anexar contrato de arrendamiento o comodato.</a:t>
            </a:r>
            <a:endParaRPr dirty="0"/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11700" y="112297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Inmuebles materia de sucesión hereditaria</a:t>
            </a:r>
            <a:endParaRPr dirty="0"/>
          </a:p>
        </p:txBody>
      </p:sp>
      <p:sp>
        <p:nvSpPr>
          <p:cNvPr id="191" name="Google Shape;191;p26"/>
          <p:cNvSpPr txBox="1"/>
          <p:nvPr/>
        </p:nvSpPr>
        <p:spPr>
          <a:xfrm>
            <a:off x="200121" y="1695677"/>
            <a:ext cx="80199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Aquí depende si hay o no hay juicio sucesorio y si este es testamentario o intestado; además ante quien se lleve si un juez o un notario.</a:t>
            </a:r>
            <a:endParaRPr dirty="0"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 b="1" dirty="0"/>
              <a:t>Si no hay juicio, se recomienda localizar copia de la escritura a nombre del finado(a) autor de la sucesión</a:t>
            </a:r>
            <a:r>
              <a:rPr lang="es-419" dirty="0"/>
              <a:t>. (de cujus) y en Sección VII del formato, quiénes son los posibles herederos.</a:t>
            </a:r>
            <a:endParaRPr dirty="0"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 b="1" dirty="0"/>
              <a:t>Si hay juicio y es testamentario, se recomienda localizar copia del testamento </a:t>
            </a:r>
            <a:r>
              <a:rPr lang="es-419" dirty="0"/>
              <a:t>y describir en Sección III el Juzgado, y número de expediente donde se lleva o llevó a cabo el Juicio.</a:t>
            </a:r>
            <a:endParaRPr dirty="0"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 b="1" dirty="0"/>
              <a:t>Si hay juicio y es intestado, se recomienda verificar en qué fase va el proceso, </a:t>
            </a:r>
            <a:r>
              <a:rPr lang="es-419" dirty="0"/>
              <a:t>(hay cuatro), reconocimiento de herederos, inventario y avalúo, cuentas y proyecto de partición, y adjudicación. Si es posible copia de la sentencia de sección (etapa) correspondiente o en su defecto indicar </a:t>
            </a:r>
            <a:r>
              <a:rPr lang="es-419" dirty="0">
                <a:solidFill>
                  <a:schemeClr val="dk1"/>
                </a:solidFill>
              </a:rPr>
              <a:t>el Juzgado, y número de expediente donde se lleva o llevó a cabo el Juicio.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-419" b="1" dirty="0">
                <a:solidFill>
                  <a:schemeClr val="dk1"/>
                </a:solidFill>
              </a:rPr>
              <a:t>Si el procedimiento se lleva a cabo con Notario, habrá que identificar al Notario en que se lleva el procedimiento y número de expediente, </a:t>
            </a:r>
            <a:r>
              <a:rPr lang="es-419" dirty="0">
                <a:solidFill>
                  <a:schemeClr val="dk1"/>
                </a:solidFill>
              </a:rPr>
              <a:t>y tratar de investigar el estado del proceso.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228573" y="244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Relación entre sección III y VII</a:t>
            </a:r>
            <a:endParaRPr dirty="0"/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11" y="817500"/>
            <a:ext cx="599587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6419850" y="648900"/>
            <a:ext cx="2537114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dirty="0"/>
              <a:t>Una confusión común: Como ya se dice al principio del formato, este tiene como base la información que recopila INDAABIN, por lo que la pregunta </a:t>
            </a:r>
            <a:r>
              <a:rPr lang="es-419" sz="1100" dirty="0">
                <a:latin typeface="Arial Black" panose="020B0A04020102020204" pitchFamily="34" charset="0"/>
              </a:rPr>
              <a:t>¿</a:t>
            </a:r>
            <a:r>
              <a:rPr lang="es-419" sz="1100" dirty="0">
                <a:latin typeface="Arial Black" panose="020B0A04020102020204" pitchFamily="34" charset="0"/>
                <a:ea typeface="Impact"/>
                <a:cs typeface="Impact"/>
                <a:sym typeface="Impact"/>
              </a:rPr>
              <a:t>está inscrito el documento en registro público de la propiedad</a:t>
            </a:r>
            <a:r>
              <a:rPr lang="es-419" sz="1100" dirty="0">
                <a:latin typeface="Arial Black" panose="020B0A04020102020204" pitchFamily="34" charset="0"/>
              </a:rPr>
              <a:t>? </a:t>
            </a:r>
            <a:r>
              <a:rPr lang="es-419" sz="1100" dirty="0"/>
              <a:t>Debe entenderse que refiere al Federal. Y el siguiente recuadro es para vaciar los datos relativos al documento.</a:t>
            </a:r>
            <a:endParaRPr sz="11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dirty="0"/>
              <a:t>Los datos del Folio Real, son los que vienen como datos de inscripción en el folio, pero si no se cuenta con ellos el No de folio y fecha de registro es suficiente.</a:t>
            </a:r>
            <a:endParaRPr sz="1100" dirty="0"/>
          </a:p>
        </p:txBody>
      </p:sp>
      <p:cxnSp>
        <p:nvCxnSpPr>
          <p:cNvPr id="199" name="Google Shape;199;p27"/>
          <p:cNvCxnSpPr>
            <a:stCxn id="198" idx="1"/>
          </p:cNvCxnSpPr>
          <p:nvPr/>
        </p:nvCxnSpPr>
        <p:spPr>
          <a:xfrm flipH="1">
            <a:off x="3171750" y="2010796"/>
            <a:ext cx="3248100" cy="94195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7"/>
          <p:cNvSpPr txBox="1"/>
          <p:nvPr/>
        </p:nvSpPr>
        <p:spPr>
          <a:xfrm>
            <a:off x="6543750" y="3892125"/>
            <a:ext cx="1895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0000"/>
                </a:solidFill>
                <a:highlight>
                  <a:srgbClr val="FFFF00"/>
                </a:highlight>
              </a:rPr>
              <a:t>Sería muy útil tener un apartado que especifique datos de registro locales.</a:t>
            </a:r>
            <a:endParaRPr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01" name="Google Shape;201;p27"/>
          <p:cNvCxnSpPr/>
          <p:nvPr/>
        </p:nvCxnSpPr>
        <p:spPr>
          <a:xfrm flipH="1">
            <a:off x="4762575" y="3524250"/>
            <a:ext cx="1704900" cy="19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125" y="1143000"/>
            <a:ext cx="6863050" cy="25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/>
        </p:nvSpPr>
        <p:spPr>
          <a:xfrm>
            <a:off x="104825" y="1362075"/>
            <a:ext cx="909300" cy="18777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/>
              <a:t>La suma de superficie cubierta y superficie disponible debe ser igual a la superficie del terreno</a:t>
            </a:r>
            <a:endParaRPr sz="1100"/>
          </a:p>
        </p:txBody>
      </p:sp>
      <p:cxnSp>
        <p:nvCxnSpPr>
          <p:cNvPr id="208" name="Google Shape;208;p28"/>
          <p:cNvCxnSpPr>
            <a:stCxn id="207" idx="3"/>
          </p:cNvCxnSpPr>
          <p:nvPr/>
        </p:nvCxnSpPr>
        <p:spPr>
          <a:xfrm rot="10800000" flipH="1">
            <a:off x="1014125" y="1916625"/>
            <a:ext cx="1710000" cy="3843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28"/>
          <p:cNvCxnSpPr/>
          <p:nvPr/>
        </p:nvCxnSpPr>
        <p:spPr>
          <a:xfrm rot="10800000" flipH="1">
            <a:off x="1014125" y="1943175"/>
            <a:ext cx="3138900" cy="374700"/>
          </a:xfrm>
          <a:prstGeom prst="straightConnector1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28"/>
          <p:cNvCxnSpPr>
            <a:stCxn id="207" idx="3"/>
          </p:cNvCxnSpPr>
          <p:nvPr/>
        </p:nvCxnSpPr>
        <p:spPr>
          <a:xfrm rot="10800000" flipH="1">
            <a:off x="1014125" y="2192925"/>
            <a:ext cx="4920000" cy="108000"/>
          </a:xfrm>
          <a:prstGeom prst="straightConnector1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28"/>
          <p:cNvSpPr txBox="1"/>
          <p:nvPr/>
        </p:nvSpPr>
        <p:spPr>
          <a:xfrm>
            <a:off x="1200150" y="361950"/>
            <a:ext cx="5486400" cy="492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/>
              <a:t>La superficie construida puede ser mayor o menor que la cubierta, ya que hay áreas techadas no construidas, y hay segundos, tercero, etc pisos y estos cuentan como área construida.</a:t>
            </a:r>
            <a:endParaRPr sz="1000"/>
          </a:p>
        </p:txBody>
      </p:sp>
      <p:cxnSp>
        <p:nvCxnSpPr>
          <p:cNvPr id="212" name="Google Shape;212;p28"/>
          <p:cNvCxnSpPr>
            <a:stCxn id="211" idx="2"/>
          </p:cNvCxnSpPr>
          <p:nvPr/>
        </p:nvCxnSpPr>
        <p:spPr>
          <a:xfrm>
            <a:off x="3943350" y="854550"/>
            <a:ext cx="1200300" cy="10125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" name="Google Shape;213;p28"/>
          <p:cNvSpPr txBox="1"/>
          <p:nvPr/>
        </p:nvSpPr>
        <p:spPr>
          <a:xfrm>
            <a:off x="7658100" y="2571750"/>
            <a:ext cx="1200300" cy="523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/>
              <a:t>Corresponde a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/>
              <a:t>la ficha histórica</a:t>
            </a:r>
            <a:endParaRPr sz="1100"/>
          </a:p>
        </p:txBody>
      </p:sp>
      <p:cxnSp>
        <p:nvCxnSpPr>
          <p:cNvPr id="214" name="Google Shape;214;p28"/>
          <p:cNvCxnSpPr>
            <a:stCxn id="213" idx="1"/>
          </p:cNvCxnSpPr>
          <p:nvPr/>
        </p:nvCxnSpPr>
        <p:spPr>
          <a:xfrm flipH="1">
            <a:off x="7477200" y="2833350"/>
            <a:ext cx="180900" cy="1860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97B195-36E3-14C9-C1E4-48120795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DATOS REG. PUB. PROP. LOCAL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986E370-77E0-B94A-5DE4-AF83C1DD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1740829"/>
            <a:ext cx="85248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311700" y="34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44" b="1"/>
              <a:t>Ficha de INAH (también hay un registro que se puede bajar de</a:t>
            </a:r>
            <a:r>
              <a:rPr lang="es-419" sz="1244"/>
              <a:t> </a:t>
            </a:r>
            <a:r>
              <a:rPr lang="es-419" sz="1244">
                <a:solidFill>
                  <a:srgbClr val="0000FF"/>
                </a:solidFill>
              </a:rPr>
              <a:t>https://catalogonacionalmhi.inah.gob.mx/autenticacion/login</a:t>
            </a:r>
            <a:r>
              <a:rPr lang="es-419"/>
              <a:t> </a:t>
            </a:r>
            <a:endParaRPr/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775" y="993525"/>
            <a:ext cx="5525451" cy="39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013" y="1116375"/>
            <a:ext cx="70008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926625" y="1611550"/>
            <a:ext cx="1974300" cy="375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>
            <a:off x="926625" y="3644075"/>
            <a:ext cx="3585600" cy="375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926625" y="3344075"/>
            <a:ext cx="1297800" cy="300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Sección I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103300" y="1141625"/>
            <a:ext cx="19221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>
                <a:latin typeface="Proxima Nova"/>
                <a:ea typeface="Proxima Nova"/>
                <a:cs typeface="Proxima Nova"/>
                <a:sym typeface="Proxima Nova"/>
              </a:rPr>
              <a:t>Fecha de apertura: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>
                <a:latin typeface="Proxima Nova"/>
                <a:ea typeface="Proxima Nova"/>
                <a:cs typeface="Proxima Nova"/>
                <a:sym typeface="Proxima Nova"/>
              </a:rPr>
              <a:t>Cuando la CONFERENCIA no tiene el dato de permiso de apertura de SEGOB se pide a la Iglesia Local; esta antes de contestar, deberá buscar en su archivo un oficio de la Dirección de asuntos religiosos de Secretaría de Gobernación que diga que se da por enterado y autoriza la apertura de culto; solo si no existe este documento, puede poner la fecha aproximada según datos de testigos u otros documentos internos.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665A2D-8BED-C073-F4DD-726FFB30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28364"/>
            <a:ext cx="6135537" cy="38916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25" y="147725"/>
            <a:ext cx="8291875" cy="48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Permiso de apertura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a culto público 1970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950" y="141663"/>
            <a:ext cx="3030402" cy="486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Sección III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000" y="810200"/>
            <a:ext cx="5617300" cy="40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37175" y="3491675"/>
            <a:ext cx="247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documentos se deben tener para acreditar la situación legal de un inmueble?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TRATÁNDOSE DE INMUEBLES FEDERALES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96400"/>
            <a:ext cx="28362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declaratoria 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nacionalización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54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/>
              <a:t>Este documento es el principal en el caso de los inmuebles nacionales, pero también puede encontrarse la publicación en el Diario Oficial de la Federación. </a:t>
            </a:r>
            <a:r>
              <a:rPr lang="es-419" u="sng">
                <a:solidFill>
                  <a:schemeClr val="hlink"/>
                </a:solidFill>
                <a:hlinkClick r:id="rId3"/>
              </a:rPr>
              <a:t>http://www.dof.gob.mx/</a:t>
            </a:r>
            <a:r>
              <a:rPr lang="es-419"/>
              <a:t> 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925" y="196400"/>
            <a:ext cx="5684375" cy="4694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8"/>
          <p:cNvCxnSpPr/>
          <p:nvPr/>
        </p:nvCxnSpPr>
        <p:spPr>
          <a:xfrm>
            <a:off x="5094400" y="2897050"/>
            <a:ext cx="859200" cy="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8"/>
          <p:cNvCxnSpPr/>
          <p:nvPr/>
        </p:nvCxnSpPr>
        <p:spPr>
          <a:xfrm>
            <a:off x="4308750" y="1632650"/>
            <a:ext cx="3486300" cy="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8"/>
          <p:cNvCxnSpPr/>
          <p:nvPr/>
        </p:nvCxnSpPr>
        <p:spPr>
          <a:xfrm>
            <a:off x="3302150" y="503300"/>
            <a:ext cx="3204000" cy="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Los asientos en el Registro Público Federal según LGBN.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1525025" y="1416700"/>
            <a:ext cx="602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s-419" sz="1400" b="1" dirty="0"/>
              <a:t>ARTÍCULO 42.- Se inscribirán en el Registro Público de la Propiedad Federal: ... III.- Las </a:t>
            </a:r>
            <a:r>
              <a:rPr lang="es-419" sz="1400" b="1" dirty="0">
                <a:solidFill>
                  <a:srgbClr val="9900FF"/>
                </a:solidFill>
              </a:rPr>
              <a:t>declaratorias </a:t>
            </a:r>
            <a:r>
              <a:rPr lang="es-419" sz="1400" b="1" dirty="0"/>
              <a:t>por las que se determine que un inmueble forma parte del patrimonio de la Federación; IV.- Las </a:t>
            </a:r>
            <a:r>
              <a:rPr lang="es-419" sz="1400" b="1" dirty="0">
                <a:solidFill>
                  <a:srgbClr val="9900FF"/>
                </a:solidFill>
              </a:rPr>
              <a:t>declaratorias y resoluciones judiciales</a:t>
            </a:r>
            <a:r>
              <a:rPr lang="es-419" sz="1400" b="1" dirty="0"/>
              <a:t> relativas a los inmuebles nacionalizados; ... VII.- Las resoluciones judiciales o administrativas relativas a </a:t>
            </a:r>
            <a:r>
              <a:rPr lang="es-419" sz="1400" b="1" dirty="0">
                <a:solidFill>
                  <a:srgbClr val="FF00FF"/>
                </a:solidFill>
              </a:rPr>
              <a:t>deslindes </a:t>
            </a:r>
            <a:r>
              <a:rPr lang="es-419" sz="1400" b="1" dirty="0"/>
              <a:t>de inmuebles federales; … X.- Las </a:t>
            </a:r>
            <a:r>
              <a:rPr lang="es-419" sz="1400" b="1" dirty="0">
                <a:solidFill>
                  <a:srgbClr val="FF00FF"/>
                </a:solidFill>
              </a:rPr>
              <a:t>declaratorias de reversión</a:t>
            </a:r>
            <a:r>
              <a:rPr lang="es-419" sz="1400" b="1" dirty="0"/>
              <a:t> sobre inmuebles donados; ... XV.- Los acuerdos administrativos por los que los inmuebles federales se </a:t>
            </a:r>
            <a:r>
              <a:rPr lang="es-419" sz="1400" b="1" dirty="0">
                <a:solidFill>
                  <a:srgbClr val="FF00FF"/>
                </a:solidFill>
              </a:rPr>
              <a:t>fusionen o subdividan</a:t>
            </a:r>
            <a:r>
              <a:rPr lang="es-419" sz="1400" b="1" dirty="0"/>
              <a:t>; … XVIII.- Las </a:t>
            </a:r>
            <a:r>
              <a:rPr lang="es-419" sz="1400" b="1" dirty="0">
                <a:solidFill>
                  <a:srgbClr val="FF00FF"/>
                </a:solidFill>
              </a:rPr>
              <a:t>resoluciones de ocupación y sentencias</a:t>
            </a:r>
            <a:r>
              <a:rPr lang="es-419" sz="1400" b="1" dirty="0"/>
              <a:t> que pronuncie la autoridad judicial relacionadas con inmuebles federales o de las entidades; XIX.- Las </a:t>
            </a:r>
            <a:r>
              <a:rPr lang="es-419" sz="1400" b="1" dirty="0">
                <a:solidFill>
                  <a:srgbClr val="FF00FF"/>
                </a:solidFill>
              </a:rPr>
              <a:t>informaciones ad-</a:t>
            </a:r>
            <a:r>
              <a:rPr lang="es-419" sz="1400" b="1" dirty="0" err="1">
                <a:solidFill>
                  <a:srgbClr val="FF00FF"/>
                </a:solidFill>
              </a:rPr>
              <a:t>perpetuam</a:t>
            </a:r>
            <a:r>
              <a:rPr lang="es-419" sz="1400" b="1" dirty="0"/>
              <a:t> promovidas por el Ministerio Público de la Federación, para acreditar la posesión y el dominio del Gobierno Federal o de las entidades sobre bienes inmuebles; ... </a:t>
            </a:r>
            <a:endParaRPr sz="1400" b="1" dirty="0"/>
          </a:p>
        </p:txBody>
      </p:sp>
      <p:sp>
        <p:nvSpPr>
          <p:cNvPr id="97" name="Google Shape;97;p19"/>
          <p:cNvSpPr txBox="1"/>
          <p:nvPr/>
        </p:nvSpPr>
        <p:spPr>
          <a:xfrm>
            <a:off x="2860475" y="1020650"/>
            <a:ext cx="206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0000"/>
                </a:solidFill>
              </a:rPr>
              <a:t>vía administrativa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11700" y="2059400"/>
            <a:ext cx="102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0000"/>
                </a:solidFill>
              </a:rPr>
              <a:t>vía judicial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99" name="Google Shape;99;p19"/>
          <p:cNvCxnSpPr>
            <a:stCxn id="97" idx="2"/>
          </p:cNvCxnSpPr>
          <p:nvPr/>
        </p:nvCxnSpPr>
        <p:spPr>
          <a:xfrm flipH="1">
            <a:off x="3787175" y="1420850"/>
            <a:ext cx="107400" cy="3249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9"/>
          <p:cNvCxnSpPr>
            <a:stCxn id="98" idx="3"/>
          </p:cNvCxnSpPr>
          <p:nvPr/>
        </p:nvCxnSpPr>
        <p:spPr>
          <a:xfrm>
            <a:off x="1341000" y="2259500"/>
            <a:ext cx="297300" cy="102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p19"/>
          <p:cNvSpPr txBox="1"/>
          <p:nvPr/>
        </p:nvSpPr>
        <p:spPr>
          <a:xfrm>
            <a:off x="7803000" y="3227750"/>
            <a:ext cx="102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0000"/>
                </a:solidFill>
              </a:rPr>
              <a:t>otros actos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7560800" y="2632175"/>
            <a:ext cx="297300" cy="1880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¿Cómo reconocer la inscripción de un folio real.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698" y="1017725"/>
            <a:ext cx="5641025" cy="40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/>
          <p:nvPr/>
        </p:nvSpPr>
        <p:spPr>
          <a:xfrm>
            <a:off x="6271575" y="966925"/>
            <a:ext cx="873000" cy="496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3066600" y="3617200"/>
            <a:ext cx="2842500" cy="496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20"/>
          <p:cNvCxnSpPr/>
          <p:nvPr/>
        </p:nvCxnSpPr>
        <p:spPr>
          <a:xfrm rot="10800000" flipH="1">
            <a:off x="2927625" y="2444200"/>
            <a:ext cx="2672400" cy="10740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2753700" y="118400"/>
            <a:ext cx="363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tiene el folio real?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7013025" y="118400"/>
            <a:ext cx="2025000" cy="12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419" sz="1600"/>
              <a:t>Cualquiera de los actos a que nos referimos en el artículo 42 LGBN</a:t>
            </a:r>
            <a:endParaRPr sz="1600"/>
          </a:p>
        </p:txBody>
      </p:sp>
      <p:cxnSp>
        <p:nvCxnSpPr>
          <p:cNvPr id="118" name="Google Shape;118;p21"/>
          <p:cNvCxnSpPr>
            <a:stCxn id="116" idx="3"/>
            <a:endCxn id="117" idx="1"/>
          </p:cNvCxnSpPr>
          <p:nvPr/>
        </p:nvCxnSpPr>
        <p:spPr>
          <a:xfrm>
            <a:off x="6390300" y="404750"/>
            <a:ext cx="622800" cy="3327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75" y="1810975"/>
            <a:ext cx="7580900" cy="23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1027300" y="810875"/>
            <a:ext cx="157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fecha de inscripción</a:t>
            </a:r>
            <a:endParaRPr sz="1200"/>
          </a:p>
        </p:txBody>
      </p:sp>
      <p:cxnSp>
        <p:nvCxnSpPr>
          <p:cNvPr id="121" name="Google Shape;121;p21"/>
          <p:cNvCxnSpPr>
            <a:stCxn id="120" idx="2"/>
          </p:cNvCxnSpPr>
          <p:nvPr/>
        </p:nvCxnSpPr>
        <p:spPr>
          <a:xfrm flipH="1">
            <a:off x="1114600" y="1180175"/>
            <a:ext cx="698400" cy="673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21"/>
          <p:cNvCxnSpPr/>
          <p:nvPr/>
        </p:nvCxnSpPr>
        <p:spPr>
          <a:xfrm>
            <a:off x="5385225" y="2332350"/>
            <a:ext cx="2847000" cy="84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21"/>
          <p:cNvCxnSpPr/>
          <p:nvPr/>
        </p:nvCxnSpPr>
        <p:spPr>
          <a:xfrm>
            <a:off x="1316100" y="2256150"/>
            <a:ext cx="5197200" cy="228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21"/>
          <p:cNvCxnSpPr/>
          <p:nvPr/>
        </p:nvCxnSpPr>
        <p:spPr>
          <a:xfrm>
            <a:off x="1316100" y="2374650"/>
            <a:ext cx="6876000" cy="2979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21"/>
          <p:cNvSpPr txBox="1"/>
          <p:nvPr/>
        </p:nvSpPr>
        <p:spPr>
          <a:xfrm>
            <a:off x="7901225" y="1537700"/>
            <a:ext cx="10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identificación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del inmueble</a:t>
            </a:r>
            <a:endParaRPr sz="1200"/>
          </a:p>
        </p:txBody>
      </p:sp>
      <p:sp>
        <p:nvSpPr>
          <p:cNvPr id="126" name="Google Shape;126;p21"/>
          <p:cNvSpPr txBox="1"/>
          <p:nvPr/>
        </p:nvSpPr>
        <p:spPr>
          <a:xfrm>
            <a:off x="1938675" y="1262125"/>
            <a:ext cx="157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datos de inscripción</a:t>
            </a:r>
            <a:endParaRPr sz="1200"/>
          </a:p>
        </p:txBody>
      </p:sp>
      <p:cxnSp>
        <p:nvCxnSpPr>
          <p:cNvPr id="127" name="Google Shape;127;p21"/>
          <p:cNvCxnSpPr>
            <a:stCxn id="126" idx="2"/>
          </p:cNvCxnSpPr>
          <p:nvPr/>
        </p:nvCxnSpPr>
        <p:spPr>
          <a:xfrm>
            <a:off x="2724375" y="1631425"/>
            <a:ext cx="2674200" cy="570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21"/>
          <p:cNvCxnSpPr/>
          <p:nvPr/>
        </p:nvCxnSpPr>
        <p:spPr>
          <a:xfrm>
            <a:off x="1289225" y="2511325"/>
            <a:ext cx="1222200" cy="270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21"/>
          <p:cNvCxnSpPr>
            <a:stCxn id="125" idx="2"/>
          </p:cNvCxnSpPr>
          <p:nvPr/>
        </p:nvCxnSpPr>
        <p:spPr>
          <a:xfrm flipH="1">
            <a:off x="8245625" y="2091800"/>
            <a:ext cx="197100" cy="5271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2659050" y="2565025"/>
            <a:ext cx="2551500" cy="120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21"/>
          <p:cNvCxnSpPr>
            <a:stCxn id="132" idx="3"/>
          </p:cNvCxnSpPr>
          <p:nvPr/>
        </p:nvCxnSpPr>
        <p:spPr>
          <a:xfrm rot="10800000" flipH="1">
            <a:off x="820350" y="2565175"/>
            <a:ext cx="1825200" cy="13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21"/>
          <p:cNvSpPr txBox="1"/>
          <p:nvPr/>
        </p:nvSpPr>
        <p:spPr>
          <a:xfrm>
            <a:off x="121950" y="2424625"/>
            <a:ext cx="69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Tipo de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ACTO</a:t>
            </a:r>
            <a:endParaRPr sz="1200"/>
          </a:p>
        </p:txBody>
      </p:sp>
      <p:sp>
        <p:nvSpPr>
          <p:cNvPr id="133" name="Google Shape;133;p21"/>
          <p:cNvSpPr/>
          <p:nvPr/>
        </p:nvSpPr>
        <p:spPr>
          <a:xfrm>
            <a:off x="8272575" y="3035075"/>
            <a:ext cx="67200" cy="369300"/>
          </a:xfrm>
          <a:prstGeom prst="rightBrace">
            <a:avLst>
              <a:gd name="adj1" fmla="val 79911"/>
              <a:gd name="adj2" fmla="val 54542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21"/>
          <p:cNvCxnSpPr/>
          <p:nvPr/>
        </p:nvCxnSpPr>
        <p:spPr>
          <a:xfrm>
            <a:off x="5049500" y="2914200"/>
            <a:ext cx="2599500" cy="7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21"/>
          <p:cNvCxnSpPr>
            <a:stCxn id="132" idx="3"/>
          </p:cNvCxnSpPr>
          <p:nvPr/>
        </p:nvCxnSpPr>
        <p:spPr>
          <a:xfrm>
            <a:off x="820350" y="2701675"/>
            <a:ext cx="4256100" cy="212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21"/>
          <p:cNvSpPr txBox="1"/>
          <p:nvPr/>
        </p:nvSpPr>
        <p:spPr>
          <a:xfrm rot="-5400000">
            <a:off x="7705475" y="2790275"/>
            <a:ext cx="157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Descripción del inmueble</a:t>
            </a:r>
            <a:endParaRPr sz="1200"/>
          </a:p>
        </p:txBody>
      </p:sp>
      <p:cxnSp>
        <p:nvCxnSpPr>
          <p:cNvPr id="137" name="Google Shape;137;p21"/>
          <p:cNvCxnSpPr/>
          <p:nvPr/>
        </p:nvCxnSpPr>
        <p:spPr>
          <a:xfrm>
            <a:off x="6231300" y="3061925"/>
            <a:ext cx="1530900" cy="807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21"/>
          <p:cNvCxnSpPr/>
          <p:nvPr/>
        </p:nvCxnSpPr>
        <p:spPr>
          <a:xfrm>
            <a:off x="7520525" y="3343950"/>
            <a:ext cx="775200" cy="273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21"/>
          <p:cNvSpPr txBox="1"/>
          <p:nvPr/>
        </p:nvSpPr>
        <p:spPr>
          <a:xfrm>
            <a:off x="1316100" y="4253500"/>
            <a:ext cx="157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/>
              <a:t>Inscripción en el Registro Local</a:t>
            </a:r>
            <a:endParaRPr sz="1200"/>
          </a:p>
        </p:txBody>
      </p:sp>
      <p:cxnSp>
        <p:nvCxnSpPr>
          <p:cNvPr id="140" name="Google Shape;140;p21"/>
          <p:cNvCxnSpPr/>
          <p:nvPr/>
        </p:nvCxnSpPr>
        <p:spPr>
          <a:xfrm>
            <a:off x="2108425" y="3236500"/>
            <a:ext cx="5009100" cy="2283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21"/>
          <p:cNvCxnSpPr/>
          <p:nvPr/>
        </p:nvCxnSpPr>
        <p:spPr>
          <a:xfrm>
            <a:off x="1270225" y="3312700"/>
            <a:ext cx="3363000" cy="1521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1"/>
          <p:cNvCxnSpPr>
            <a:stCxn id="139" idx="0"/>
          </p:cNvCxnSpPr>
          <p:nvPr/>
        </p:nvCxnSpPr>
        <p:spPr>
          <a:xfrm rot="10800000" flipH="1">
            <a:off x="2101800" y="3343900"/>
            <a:ext cx="208200" cy="90960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1050</Words>
  <Application>Microsoft Office PowerPoint</Application>
  <PresentationFormat>Presentación en pantalla (16:9)</PresentationFormat>
  <Paragraphs>73</Paragraphs>
  <Slides>20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Simple Light</vt:lpstr>
      <vt:lpstr>EL FORMATO 1 DE PROPIEDAD </vt:lpstr>
      <vt:lpstr>Sección I</vt:lpstr>
      <vt:lpstr>Permiso de apertura  a culto público 1970</vt:lpstr>
      <vt:lpstr>Sección III</vt:lpstr>
      <vt:lpstr>TRATÁNDOSE DE INMUEBLES FEDERALES</vt:lpstr>
      <vt:lpstr>La declaratoria de nacionalización</vt:lpstr>
      <vt:lpstr>Los asientos en el Registro Público Federal según LGBN.</vt:lpstr>
      <vt:lpstr>¿Cómo reconocer la inscripción de un folio real.</vt:lpstr>
      <vt:lpstr>¿Qué tiene el folio real?</vt:lpstr>
      <vt:lpstr>otros documentos  federales:</vt:lpstr>
      <vt:lpstr>Certificado de Uso.</vt:lpstr>
      <vt:lpstr>Tratándose de inmuebles particulares</vt:lpstr>
      <vt:lpstr>En el caso de los inmuebles particulares:</vt:lpstr>
      <vt:lpstr>Inmuebles arrendados o comodatados</vt:lpstr>
      <vt:lpstr>Relación entre sección III y VII</vt:lpstr>
      <vt:lpstr>Presentación de PowerPoint</vt:lpstr>
      <vt:lpstr>DATOS REG. PUB. PROP. LOCAL</vt:lpstr>
      <vt:lpstr>Ficha de INAH (también hay un registro que se puede bajar de https://catalogonacionalmhi.inah.gob.mx/autenticacion/login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FORMATO 1 DE PROPIEDAD</dc:title>
  <dc:creator>PalmoreC</dc:creator>
  <cp:lastModifiedBy>Almiux</cp:lastModifiedBy>
  <cp:revision>59</cp:revision>
  <dcterms:modified xsi:type="dcterms:W3CDTF">2024-07-10T16:37:33Z</dcterms:modified>
</cp:coreProperties>
</file>